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68" r:id="rId7"/>
    <p:sldId id="265" r:id="rId8"/>
    <p:sldId id="272" r:id="rId9"/>
    <p:sldId id="288" r:id="rId10"/>
    <p:sldId id="291" r:id="rId11"/>
    <p:sldId id="293" r:id="rId12"/>
    <p:sldId id="295" r:id="rId13"/>
    <p:sldId id="294" r:id="rId14"/>
    <p:sldId id="297" r:id="rId15"/>
    <p:sldId id="289" r:id="rId16"/>
    <p:sldId id="298" r:id="rId17"/>
    <p:sldId id="299" r:id="rId18"/>
    <p:sldId id="300" r:id="rId19"/>
    <p:sldId id="303" r:id="rId20"/>
    <p:sldId id="302" r:id="rId21"/>
    <p:sldId id="304" r:id="rId22"/>
    <p:sldId id="305" r:id="rId23"/>
    <p:sldId id="306" r:id="rId24"/>
    <p:sldId id="257" r:id="rId25"/>
    <p:sldId id="307" r:id="rId26"/>
    <p:sldId id="301" r:id="rId27"/>
    <p:sldId id="308" r:id="rId28"/>
    <p:sldId id="309" r:id="rId29"/>
    <p:sldId id="310" r:id="rId30"/>
    <p:sldId id="311" r:id="rId31"/>
    <p:sldId id="312" r:id="rId32"/>
    <p:sldId id="2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0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160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06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79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15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89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82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859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90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69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91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DDDB-BA90-4A3A-A5B1-D0538845AF21}" type="datetimeFigureOut">
              <a:rPr lang="en-US" smtClean="0"/>
              <a:pPr/>
              <a:t>24/01/2019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3199F-1EF9-4E92-A192-DB6DC1372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588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7583"/>
            <a:ext cx="9144000" cy="1249251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Kruti Dev 010" pitchFamily="2" charset="0"/>
              </a:rPr>
              <a:t>lkSj’kDrh</a:t>
            </a:r>
            <a:r>
              <a:rPr lang="en-US" sz="4000" b="1" dirty="0" smtClean="0">
                <a:latin typeface="Kruti Dev 010" pitchFamily="2" charset="0"/>
              </a:rPr>
              <a:t> o </a:t>
            </a:r>
            <a:r>
              <a:rPr lang="en-US" sz="4000" b="1" dirty="0" err="1" smtClean="0">
                <a:latin typeface="Kruti Dev 010" pitchFamily="2" charset="0"/>
              </a:rPr>
              <a:t>rkilarqyu</a:t>
            </a:r>
            <a:r>
              <a:rPr lang="en-US" sz="4000" b="1" dirty="0" smtClean="0">
                <a:latin typeface="Kruti Dev 010" pitchFamily="2" charset="0"/>
              </a:rPr>
              <a:t/>
            </a:r>
            <a:br>
              <a:rPr lang="en-US" sz="4000" b="1" dirty="0" smtClean="0">
                <a:latin typeface="Kruti Dev 010" pitchFamily="2" charset="0"/>
              </a:rPr>
            </a:br>
            <a:r>
              <a:rPr lang="en-US" sz="3600" b="1" dirty="0"/>
              <a:t>The </a:t>
            </a:r>
            <a:r>
              <a:rPr lang="en-US" sz="3600" b="1" dirty="0" smtClean="0"/>
              <a:t>Heat budget </a:t>
            </a:r>
            <a:r>
              <a:rPr lang="en-US" sz="3600" b="1" dirty="0"/>
              <a:t>and </a:t>
            </a:r>
            <a:r>
              <a:rPr lang="en-US" sz="3600" b="1" dirty="0" smtClean="0"/>
              <a:t>Insolation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907" y="1489167"/>
            <a:ext cx="9144000" cy="504042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Kruti Dev 010" pitchFamily="2" charset="0"/>
              </a:rPr>
              <a:t>lkSj’kDrh</a:t>
            </a:r>
            <a:endParaRPr lang="en-US" sz="2800" b="1" dirty="0" smtClean="0">
              <a:latin typeface="Kruti Dev 010" pitchFamily="2" charset="0"/>
            </a:endParaRPr>
          </a:p>
          <a:p>
            <a:pPr algn="l"/>
            <a:r>
              <a:rPr lang="en-US" dirty="0" err="1" smtClean="0">
                <a:latin typeface="Kruti Dev 010" pitchFamily="2" charset="0"/>
              </a:rPr>
              <a:t>Okkrkoj.kkyk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izkeq</a:t>
            </a:r>
            <a:r>
              <a:rPr lang="en-US" dirty="0" smtClean="0">
                <a:latin typeface="Kruti Dev 010" pitchFamily="2" charset="0"/>
              </a:rPr>
              <a:t>[;</a:t>
            </a:r>
            <a:r>
              <a:rPr lang="en-US" dirty="0" err="1" smtClean="0">
                <a:latin typeface="Kruti Dev 010" pitchFamily="2" charset="0"/>
              </a:rPr>
              <a:t>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m".krk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feGrs</a:t>
            </a:r>
            <a:r>
              <a:rPr lang="en-US" dirty="0" smtClean="0">
                <a:latin typeface="Kruti Dev 010" pitchFamily="2" charset="0"/>
              </a:rPr>
              <a:t>- Eg.kwu ;k </a:t>
            </a:r>
            <a:r>
              <a:rPr lang="en-US" dirty="0" err="1" smtClean="0">
                <a:latin typeface="Kruti Dev 010" pitchFamily="2" charset="0"/>
              </a:rPr>
              <a:t>n`f"Vus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egRokpk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letyk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lw;kZpk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O;klkis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100 </a:t>
            </a:r>
            <a:r>
              <a:rPr lang="en-US" dirty="0" err="1" smtClean="0">
                <a:latin typeface="Kruti Dev 010" pitchFamily="2" charset="0"/>
              </a:rPr>
              <a:t>iVhus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i`"BHkkxkps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6000 </a:t>
            </a:r>
            <a:r>
              <a:rPr lang="en-US" dirty="0" err="1" smtClean="0">
                <a:latin typeface="Kruti Dev 010" pitchFamily="2" charset="0"/>
              </a:rPr>
              <a:t>va’k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lsa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xzs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e/;</a:t>
            </a:r>
            <a:r>
              <a:rPr lang="en-US" dirty="0" err="1" smtClean="0">
                <a:latin typeface="Kruti Dev 010" pitchFamily="2" charset="0"/>
              </a:rPr>
              <a:t>Hkkxkps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vnekls</a:t>
            </a:r>
            <a:r>
              <a:rPr lang="en-US" dirty="0" smtClean="0">
                <a:latin typeface="Kruti Dev 010" pitchFamily="2" charset="0"/>
              </a:rPr>
              <a:t> 5000000 </a:t>
            </a:r>
            <a:r>
              <a:rPr lang="en-US" dirty="0" err="1" smtClean="0">
                <a:latin typeface="Kruti Dev 010" pitchFamily="2" charset="0"/>
              </a:rPr>
              <a:t>va’k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las-xzs-vkgs</a:t>
            </a:r>
            <a:r>
              <a:rPr lang="en-US" dirty="0" smtClean="0">
                <a:latin typeface="Kruti Dev 010" pitchFamily="2" charset="0"/>
              </a:rPr>
              <a:t>- ,o&lt;s </a:t>
            </a:r>
            <a:r>
              <a:rPr lang="en-US" dirty="0" err="1" smtClean="0">
                <a:latin typeface="Kruti Dev 010" pitchFamily="2" charset="0"/>
              </a:rPr>
              <a:t>izpaM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i`"BHkkxkiklwu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cktwdMs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eksB;k</a:t>
            </a:r>
            <a:r>
              <a:rPr lang="en-US" dirty="0" smtClean="0">
                <a:latin typeface="Kruti Dev 010" pitchFamily="2" charset="0"/>
              </a:rPr>
              <a:t> izek.kkr </a:t>
            </a:r>
            <a:r>
              <a:rPr lang="en-US" dirty="0" err="1" smtClean="0">
                <a:latin typeface="Kruti Dev 010" pitchFamily="2" charset="0"/>
              </a:rPr>
              <a:t>m’.krk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Qsdyh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Eg.kts </a:t>
            </a:r>
            <a:r>
              <a:rPr lang="en-US" dirty="0" err="1" smtClean="0">
                <a:latin typeface="Kruti Dev 010" pitchFamily="2" charset="0"/>
              </a:rPr>
              <a:t>lw;kZP;k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i`"BHkkxkiklwu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eksB;k</a:t>
            </a:r>
            <a:r>
              <a:rPr lang="en-US" dirty="0" smtClean="0">
                <a:latin typeface="Kruti Dev 010" pitchFamily="2" charset="0"/>
              </a:rPr>
              <a:t> izek.kkr </a:t>
            </a:r>
            <a:r>
              <a:rPr lang="en-US" dirty="0" err="1" smtClean="0">
                <a:latin typeface="Kruti Dev 010" pitchFamily="2" charset="0"/>
              </a:rPr>
              <a:t>m".krsps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lrr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mRlftZr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m’.krsyk</a:t>
            </a:r>
            <a:r>
              <a:rPr lang="en-US" dirty="0" smtClean="0">
                <a:latin typeface="Kruti Dev 010" pitchFamily="2" charset="0"/>
              </a:rPr>
              <a:t> lkSj’kDrh¼ </a:t>
            </a:r>
            <a:r>
              <a:rPr lang="en-US" dirty="0" smtClean="0"/>
              <a:t>insolation</a:t>
            </a:r>
            <a:r>
              <a:rPr lang="en-US" dirty="0" smtClean="0">
                <a:latin typeface="Kruti Dev 010" pitchFamily="2" charset="0"/>
              </a:rPr>
              <a:t>½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pPr algn="l"/>
            <a:r>
              <a:rPr lang="en-US" dirty="0" err="1" smtClean="0">
                <a:latin typeface="Kruti Dev 010" pitchFamily="2" charset="0"/>
              </a:rPr>
              <a:t>Lwk;kZiklwu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ckgsj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lkSj’kDrhiSdh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QDr</a:t>
            </a:r>
            <a:r>
              <a:rPr lang="en-US" dirty="0" smtClean="0">
                <a:latin typeface="Kruti Dev 010" pitchFamily="2" charset="0"/>
              </a:rPr>
              <a:t> 1@2000000000 </a:t>
            </a:r>
            <a:r>
              <a:rPr lang="en-US" dirty="0" err="1" smtClean="0">
                <a:latin typeface="Kruti Dev 010" pitchFamily="2" charset="0"/>
              </a:rPr>
              <a:t>brdk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ijarq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vYi’kDrhns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vkgs-’kkL</a:t>
            </a:r>
            <a:r>
              <a:rPr lang="en-US" dirty="0" smtClean="0">
                <a:latin typeface="Kruti Dev 010" pitchFamily="2" charset="0"/>
              </a:rPr>
              <a:t>=h; </a:t>
            </a:r>
            <a:r>
              <a:rPr lang="en-US" dirty="0" err="1" smtClean="0">
                <a:latin typeface="Kruti Dev 010" pitchFamily="2" charset="0"/>
              </a:rPr>
              <a:t>vanktkuqlkj</a:t>
            </a:r>
            <a:r>
              <a:rPr lang="en-US" dirty="0" smtClean="0">
                <a:latin typeface="Kruti Dev 010" pitchFamily="2" charset="0"/>
              </a:rPr>
              <a:t> nj </a:t>
            </a:r>
            <a:r>
              <a:rPr lang="en-US" dirty="0" err="1" smtClean="0">
                <a:latin typeface="Kruti Dev 010" pitchFamily="2" charset="0"/>
              </a:rPr>
              <a:t>feuhVkyk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i`Fogpk</a:t>
            </a:r>
            <a:r>
              <a:rPr lang="en-US" dirty="0" smtClean="0">
                <a:latin typeface="Kruti Dev 010" pitchFamily="2" charset="0"/>
              </a:rPr>
              <a:t> nj </a:t>
            </a:r>
            <a:r>
              <a:rPr lang="en-US" dirty="0" err="1" smtClean="0">
                <a:latin typeface="Kruti Dev 010" pitchFamily="2" charset="0"/>
              </a:rPr>
              <a:t>pkS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lasfVehVj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1-96 </a:t>
            </a:r>
            <a:r>
              <a:rPr lang="en-US" dirty="0" err="1" smtClean="0">
                <a:latin typeface="Kruti Dev 010" pitchFamily="2" charset="0"/>
              </a:rPr>
              <a:t>dWyjh</a:t>
            </a:r>
            <a:r>
              <a:rPr lang="en-US" dirty="0" smtClean="0">
                <a:latin typeface="Kruti Dev 010" pitchFamily="2" charset="0"/>
              </a:rPr>
              <a:t> ,o&lt;h </a:t>
            </a:r>
            <a:r>
              <a:rPr lang="en-US" dirty="0" err="1" smtClean="0">
                <a:latin typeface="Kruti Dev 010" pitchFamily="2" charset="0"/>
              </a:rPr>
              <a:t>m’.krk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'</a:t>
            </a:r>
            <a:r>
              <a:rPr lang="en-US" dirty="0" err="1" smtClean="0">
                <a:latin typeface="Kruti Dev 010" pitchFamily="2" charset="0"/>
              </a:rPr>
              <a:t>kks"kwu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?</a:t>
            </a:r>
            <a:r>
              <a:rPr lang="en-US" dirty="0" err="1" smtClean="0">
                <a:latin typeface="Kruti Dev 010" pitchFamily="2" charset="0"/>
              </a:rPr>
              <a:t>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m".krsP;k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;k </a:t>
            </a:r>
            <a:r>
              <a:rPr lang="en-US" dirty="0" err="1" smtClean="0">
                <a:latin typeface="Kruti Dev 010" pitchFamily="2" charset="0"/>
              </a:rPr>
              <a:t>izek.kkyk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fLFkjkad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dirty="0" smtClean="0"/>
              <a:t>solar constant</a:t>
            </a:r>
            <a:r>
              <a:rPr lang="en-US" dirty="0" smtClean="0">
                <a:latin typeface="Kruti Dev 010" pitchFamily="2" charset="0"/>
              </a:rPr>
              <a:t>½vls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pPr algn="l"/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3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Kruti Dev 010" pitchFamily="2" charset="0"/>
              </a:rPr>
              <a:t>21 </a:t>
            </a:r>
            <a:r>
              <a:rPr lang="en-US" sz="3200" dirty="0" err="1" smtClean="0">
                <a:latin typeface="Kruti Dev 010" pitchFamily="2" charset="0"/>
              </a:rPr>
              <a:t>ekpZuarj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lw;Z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izos’k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djrks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vkf.k</a:t>
            </a:r>
            <a:r>
              <a:rPr lang="en-US" sz="3200" dirty="0" smtClean="0">
                <a:latin typeface="Kruti Dev 010" pitchFamily="2" charset="0"/>
              </a:rPr>
              <a:t> 21 </a:t>
            </a:r>
            <a:r>
              <a:rPr lang="en-US" sz="3200" dirty="0" err="1" smtClean="0">
                <a:latin typeface="Kruti Dev 010" pitchFamily="2" charset="0"/>
              </a:rPr>
              <a:t>twu</a:t>
            </a:r>
            <a:r>
              <a:rPr lang="en-US" sz="3200" dirty="0" smtClean="0">
                <a:latin typeface="Kruti Dev 010" pitchFamily="2" charset="0"/>
              </a:rPr>
              <a:t> ;k </a:t>
            </a:r>
            <a:r>
              <a:rPr lang="en-US" sz="3200" dirty="0" err="1" smtClean="0">
                <a:latin typeface="Kruti Dev 010" pitchFamily="2" charset="0"/>
              </a:rPr>
              <a:t>v;ufnuh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ddZo`Rrkleksj</a:t>
            </a:r>
            <a:r>
              <a:rPr lang="en-US" sz="3200" dirty="0" smtClean="0">
                <a:latin typeface="Kruti Dev 010" pitchFamily="2" charset="0"/>
              </a:rPr>
              <a:t> ;</a:t>
            </a:r>
            <a:r>
              <a:rPr lang="en-US" sz="3200" dirty="0" err="1" smtClean="0">
                <a:latin typeface="Kruti Dev 010" pitchFamily="2" charset="0"/>
              </a:rPr>
              <a:t>srks</a:t>
            </a:r>
            <a:r>
              <a:rPr lang="en-US" sz="3200" dirty="0" smtClean="0">
                <a:latin typeface="Kruti Dev 010" pitchFamily="2" charset="0"/>
              </a:rPr>
              <a:t>- ;k </a:t>
            </a:r>
            <a:r>
              <a:rPr lang="en-US" sz="3200" dirty="0" err="1" smtClean="0">
                <a:latin typeface="Kruti Dev 010" pitchFamily="2" charset="0"/>
              </a:rPr>
              <a:t>fno’kkh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i`FohP;k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vklkps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Vksd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lw;kZdMs</a:t>
            </a:r>
            <a:r>
              <a:rPr lang="en-US" sz="3200" dirty="0" smtClean="0">
                <a:latin typeface="Kruti Dev 010" pitchFamily="2" charset="0"/>
              </a:rPr>
              <a:t> 23-30 </a:t>
            </a:r>
            <a:r>
              <a:rPr lang="en-US" sz="3200" dirty="0" err="1" smtClean="0">
                <a:latin typeface="Kruti Dev 010" pitchFamily="2" charset="0"/>
              </a:rPr>
              <a:t>va’kkus</a:t>
            </a:r>
            <a:r>
              <a:rPr lang="en-US" sz="3200" dirty="0" smtClean="0">
                <a:latin typeface="Kruti Dev 010" pitchFamily="2" charset="0"/>
              </a:rPr>
              <a:t> &gt;</a:t>
            </a:r>
            <a:r>
              <a:rPr lang="en-US" sz="3200" dirty="0" err="1" smtClean="0">
                <a:latin typeface="Kruti Dev 010" pitchFamily="2" charset="0"/>
              </a:rPr>
              <a:t>qdysys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nf</a:t>
            </a:r>
            <a:r>
              <a:rPr lang="en-US" sz="3200" dirty="0" smtClean="0">
                <a:latin typeface="Kruti Dev 010" pitchFamily="2" charset="0"/>
              </a:rPr>
              <a:t>{</a:t>
            </a:r>
            <a:r>
              <a:rPr lang="en-US" sz="3200" dirty="0" err="1" smtClean="0">
                <a:latin typeface="Kruti Dev 010" pitchFamily="2" charset="0"/>
              </a:rPr>
              <a:t>k.k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Vksd</a:t>
            </a:r>
            <a:r>
              <a:rPr lang="en-US" sz="3200" dirty="0" smtClean="0">
                <a:latin typeface="Kruti Dev 010" pitchFamily="2" charset="0"/>
              </a:rPr>
              <a:t> Eg.kts </a:t>
            </a:r>
            <a:r>
              <a:rPr lang="en-US" sz="3200" dirty="0" err="1" smtClean="0">
                <a:latin typeface="Kruti Dev 010" pitchFamily="2" charset="0"/>
              </a:rPr>
              <a:t>nf</a:t>
            </a:r>
            <a:r>
              <a:rPr lang="en-US" sz="3200" dirty="0" smtClean="0">
                <a:latin typeface="Kruti Dev 010" pitchFamily="2" charset="0"/>
              </a:rPr>
              <a:t>{</a:t>
            </a:r>
            <a:r>
              <a:rPr lang="en-US" sz="3200" dirty="0" err="1" smtClean="0">
                <a:latin typeface="Kruti Dev 010" pitchFamily="2" charset="0"/>
              </a:rPr>
              <a:t>k.k</a:t>
            </a:r>
            <a:r>
              <a:rPr lang="en-US" sz="3200" dirty="0" smtClean="0">
                <a:latin typeface="Kruti Dev 010" pitchFamily="2" charset="0"/>
              </a:rPr>
              <a:t> /</a:t>
            </a:r>
            <a:r>
              <a:rPr lang="en-US" sz="3200" dirty="0" err="1" smtClean="0">
                <a:latin typeface="Kruti Dev 010" pitchFamily="2" charset="0"/>
              </a:rPr>
              <a:t>k`o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ek</a:t>
            </a:r>
            <a:r>
              <a:rPr lang="en-US" sz="3200" dirty="0" smtClean="0">
                <a:latin typeface="Kruti Dev 010" pitchFamily="2" charset="0"/>
              </a:rPr>
              <a:t>= </a:t>
            </a:r>
            <a:r>
              <a:rPr lang="en-US" sz="3200" dirty="0" err="1" smtClean="0">
                <a:latin typeface="Kruti Dev 010" pitchFamily="2" charset="0"/>
              </a:rPr>
              <a:t>lw;kZiklwu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nqj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vlrks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ifj.kkeh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izdk’k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o`Rrkus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fo’kqoo`Rr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lksMwu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izR;sd</a:t>
            </a:r>
            <a:r>
              <a:rPr lang="en-US" sz="3200" dirty="0" smtClean="0">
                <a:latin typeface="Kruti Dev 010" pitchFamily="2" charset="0"/>
              </a:rPr>
              <a:t> v{</a:t>
            </a:r>
            <a:r>
              <a:rPr lang="en-US" sz="3200" dirty="0" err="1" smtClean="0">
                <a:latin typeface="Kruti Dev 010" pitchFamily="2" charset="0"/>
              </a:rPr>
              <a:t>ko`Rrkps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vleku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Hkkx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dsysys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vlrkr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R;keqGs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lkSj’kDrhP;k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forj.kkP;k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ckcrhr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nksUgh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ososxGh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fLFkrh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lw;Z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vlY;keqGs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izR;sd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kkZpk</a:t>
            </a:r>
            <a:r>
              <a:rPr lang="en-US" sz="3200" dirty="0" smtClean="0">
                <a:latin typeface="Kruti Dev 010" pitchFamily="2" charset="0"/>
              </a:rPr>
              <a:t> v/;</a:t>
            </a:r>
            <a:r>
              <a:rPr lang="en-US" sz="3200" dirty="0" err="1" smtClean="0">
                <a:latin typeface="Kruti Dev 010" pitchFamily="2" charset="0"/>
              </a:rPr>
              <a:t>kZgqu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vf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Hkkx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izdk’kkr</a:t>
            </a:r>
            <a:r>
              <a:rPr lang="en-US" sz="3200" dirty="0" smtClean="0">
                <a:latin typeface="Kruti Dev 010" pitchFamily="2" charset="0"/>
              </a:rPr>
              <a:t> ;</a:t>
            </a:r>
            <a:r>
              <a:rPr lang="en-US" sz="3200" dirty="0" err="1" smtClean="0">
                <a:latin typeface="Kruti Dev 010" pitchFamily="2" charset="0"/>
              </a:rPr>
              <a:t>srks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smtClean="0">
                <a:latin typeface="Kruti Dev 010" pitchFamily="2" charset="0"/>
              </a:rPr>
              <a:t>o </a:t>
            </a:r>
            <a:r>
              <a:rPr lang="en-US" sz="3200" dirty="0" err="1" smtClean="0">
                <a:latin typeface="Kruti Dev 010" pitchFamily="2" charset="0"/>
              </a:rPr>
              <a:t>deh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Hkkx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va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kkjkr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R;keqGs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66-30 </a:t>
            </a:r>
            <a:r>
              <a:rPr lang="en-US" sz="3200" dirty="0" err="1" smtClean="0">
                <a:latin typeface="Kruti Dev 010" pitchFamily="2" charset="0"/>
              </a:rPr>
              <a:t>va’k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mRrj</a:t>
            </a:r>
            <a:r>
              <a:rPr lang="en-US" sz="3200" dirty="0" smtClean="0">
                <a:latin typeface="Kruti Dev 010" pitchFamily="2" charset="0"/>
              </a:rPr>
              <a:t> v{</a:t>
            </a:r>
            <a:r>
              <a:rPr lang="en-US" sz="3200" dirty="0" err="1" smtClean="0">
                <a:latin typeface="Kruti Dev 010" pitchFamily="2" charset="0"/>
              </a:rPr>
              <a:t>kka’kki;Zar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loZ</a:t>
            </a:r>
            <a:r>
              <a:rPr lang="en-US" sz="3200" dirty="0" smtClean="0">
                <a:latin typeface="Kruti Dev 010" pitchFamily="2" charset="0"/>
              </a:rPr>
              <a:t>= </a:t>
            </a:r>
            <a:r>
              <a:rPr lang="en-US" sz="3200" dirty="0" err="1" smtClean="0">
                <a:latin typeface="Kruti Dev 010" pitchFamily="2" charset="0"/>
              </a:rPr>
              <a:t>fnueku</a:t>
            </a:r>
            <a:r>
              <a:rPr lang="en-US" sz="3200" dirty="0" smtClean="0">
                <a:latin typeface="Kruti Dev 010" pitchFamily="2" charset="0"/>
              </a:rPr>
              <a:t> 12 </a:t>
            </a:r>
            <a:r>
              <a:rPr lang="en-US" sz="3200" dirty="0" err="1" smtClean="0">
                <a:latin typeface="Kruti Dev 010" pitchFamily="2" charset="0"/>
              </a:rPr>
              <a:t>rklkaiz</a:t>
            </a:r>
            <a:r>
              <a:rPr lang="en-US" sz="3200" dirty="0" smtClean="0">
                <a:latin typeface="Kruti Dev 010" pitchFamily="2" charset="0"/>
              </a:rPr>
              <a:t>{</a:t>
            </a:r>
            <a:r>
              <a:rPr lang="en-US" sz="3200" dirty="0" err="1" smtClean="0">
                <a:latin typeface="Kruti Dev 010" pitchFamily="2" charset="0"/>
              </a:rPr>
              <a:t>kk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eksBs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vlrs</a:t>
            </a:r>
            <a:r>
              <a:rPr lang="en-US" sz="3200" dirty="0" smtClean="0">
                <a:latin typeface="Kruti Dev 010" pitchFamily="2" charset="0"/>
              </a:rPr>
              <a:t>- o </a:t>
            </a:r>
            <a:r>
              <a:rPr lang="en-US" sz="3200" dirty="0" err="1" smtClean="0">
                <a:latin typeface="Kruti Dev 010" pitchFamily="2" charset="0"/>
              </a:rPr>
              <a:t>R;kifydMs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fnueku</a:t>
            </a:r>
            <a:r>
              <a:rPr lang="en-US" sz="3200" dirty="0" smtClean="0">
                <a:latin typeface="Kruti Dev 010" pitchFamily="2" charset="0"/>
              </a:rPr>
              <a:t> 24 </a:t>
            </a:r>
            <a:r>
              <a:rPr lang="en-US" sz="3200" dirty="0" err="1" smtClean="0">
                <a:latin typeface="Kruti Dev 010" pitchFamily="2" charset="0"/>
              </a:rPr>
              <a:t>rklkaps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gksrs</a:t>
            </a:r>
            <a:r>
              <a:rPr lang="en-US" sz="3200" dirty="0" smtClean="0">
                <a:latin typeface="Kruti Dev 010" pitchFamily="2" charset="0"/>
              </a:rPr>
              <a:t>- ;k </a:t>
            </a:r>
            <a:r>
              <a:rPr lang="en-US" sz="3200" dirty="0" err="1" smtClean="0">
                <a:latin typeface="Kruti Dev 010" pitchFamily="2" charset="0"/>
              </a:rPr>
              <a:t>fLFkrhr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lkSj’kDrhps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tkLr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forj.k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gksÅu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rsFks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mUgkGk</a:t>
            </a:r>
            <a:r>
              <a:rPr lang="en-US" sz="3200" dirty="0" smtClean="0">
                <a:latin typeface="Kruti Dev 010" pitchFamily="2" charset="0"/>
              </a:rPr>
              <a:t> _</a:t>
            </a:r>
            <a:r>
              <a:rPr lang="en-US" sz="3200" dirty="0" err="1" smtClean="0">
                <a:latin typeface="Kruti Dev 010" pitchFamily="2" charset="0"/>
              </a:rPr>
              <a:t>rq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fuekZ.k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gksrks</a:t>
            </a:r>
            <a:r>
              <a:rPr lang="en-US" sz="3200" dirty="0" smtClean="0">
                <a:latin typeface="Kruti Dev 010" pitchFamily="2" charset="0"/>
              </a:rPr>
              <a:t>- ;</a:t>
            </a:r>
            <a:r>
              <a:rPr lang="en-US" sz="3200" dirty="0" err="1" smtClean="0">
                <a:latin typeface="Kruti Dev 010" pitchFamily="2" charset="0"/>
              </a:rPr>
              <a:t>kosGh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izR</a:t>
            </a:r>
            <a:r>
              <a:rPr lang="en-US" sz="3200" dirty="0" smtClean="0">
                <a:latin typeface="Kruti Dev 010" pitchFamily="2" charset="0"/>
              </a:rPr>
              <a:t>;{k </a:t>
            </a:r>
            <a:r>
              <a:rPr lang="en-US" sz="3200" dirty="0" err="1" smtClean="0">
                <a:latin typeface="Kruti Dev 010" pitchFamily="2" charset="0"/>
              </a:rPr>
              <a:t>ddZo`Rrkoj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lw;Zfdj.ks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yac:Ik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iMr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vlY;keqGs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rsFks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lokZr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tkLr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lkSj’kDrh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feGrs</a:t>
            </a:r>
            <a:r>
              <a:rPr lang="en-US" sz="3200" dirty="0" smtClean="0">
                <a:latin typeface="Kruti Dev 010" pitchFamily="2" charset="0"/>
              </a:rPr>
              <a:t>- </a:t>
            </a:r>
            <a:endParaRPr lang="en-US" sz="32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96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8" y="23633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21 </a:t>
            </a:r>
            <a:r>
              <a:rPr lang="en-US" dirty="0" err="1" smtClean="0">
                <a:latin typeface="Kruti Dev 010" pitchFamily="2" charset="0"/>
              </a:rPr>
              <a:t>tqu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fno”kkh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lw;Zlkis</a:t>
            </a:r>
            <a:r>
              <a:rPr lang="en-US" dirty="0" smtClean="0">
                <a:latin typeface="Kruti Dev 010" pitchFamily="2" charset="0"/>
              </a:rPr>
              <a:t>{k </a:t>
            </a:r>
            <a:r>
              <a:rPr lang="en-US" dirty="0" err="1" smtClean="0">
                <a:latin typeface="Kruti Dev 010" pitchFamily="2" charset="0"/>
              </a:rPr>
              <a:t>fLFkrh</a:t>
            </a:r>
            <a:endParaRPr lang="en-US" dirty="0">
              <a:latin typeface="Kruti Dev 01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1854558"/>
            <a:ext cx="8242479" cy="5100034"/>
          </a:xfrm>
        </p:spPr>
      </p:pic>
    </p:spTree>
    <p:extLst>
      <p:ext uri="{BB962C8B-B14F-4D97-AF65-F5344CB8AC3E}">
        <p14:creationId xmlns:p14="http://schemas.microsoft.com/office/powerpoint/2010/main" xmlns="" val="233443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Kruti Dev 010" pitchFamily="2" charset="0"/>
              </a:rPr>
              <a:t>nf</a:t>
            </a:r>
            <a:r>
              <a:rPr lang="en-US" sz="4000" dirty="0" smtClean="0">
                <a:latin typeface="Kruti Dev 010" pitchFamily="2" charset="0"/>
              </a:rPr>
              <a:t>{</a:t>
            </a:r>
            <a:r>
              <a:rPr lang="en-US" sz="4000" dirty="0" err="1" smtClean="0">
                <a:latin typeface="Kruti Dev 010" pitchFamily="2" charset="0"/>
              </a:rPr>
              <a:t>k.k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xksyk</a:t>
            </a:r>
            <a:r>
              <a:rPr lang="en-US" sz="4000" dirty="0" smtClean="0">
                <a:latin typeface="Kruti Dev 010" pitchFamily="2" charset="0"/>
              </a:rPr>
              <a:t>/</a:t>
            </a:r>
            <a:r>
              <a:rPr lang="en-US" sz="4000" dirty="0" err="1" smtClean="0">
                <a:latin typeface="Kruti Dev 010" pitchFamily="2" charset="0"/>
              </a:rPr>
              <a:t>kkZr</a:t>
            </a:r>
            <a:r>
              <a:rPr lang="en-US" sz="4000" dirty="0" smtClean="0">
                <a:latin typeface="Kruti Dev 010" pitchFamily="2" charset="0"/>
              </a:rPr>
              <a:t> ;</a:t>
            </a:r>
            <a:r>
              <a:rPr lang="en-US" sz="4000" dirty="0" err="1" smtClean="0">
                <a:latin typeface="Kruti Dev 010" pitchFamily="2" charset="0"/>
              </a:rPr>
              <a:t>kÅyV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fLFkrh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vk</a:t>
            </a:r>
            <a:r>
              <a:rPr lang="en-US" sz="4000" dirty="0" smtClean="0">
                <a:latin typeface="Kruti Dev 010" pitchFamily="2" charset="0"/>
              </a:rPr>
              <a:t>&lt;Grs- </a:t>
            </a:r>
            <a:r>
              <a:rPr lang="en-US" sz="4000" dirty="0" err="1" smtClean="0">
                <a:latin typeface="Kruti Dev 010" pitchFamily="2" charset="0"/>
              </a:rPr>
              <a:t>fo’kqoo`Rrkiklwu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tltls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nwj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tkos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rkrks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lq;Zfdj.kkapk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frjisi.kk</a:t>
            </a:r>
            <a:r>
              <a:rPr lang="en-US" sz="4000" dirty="0" smtClean="0">
                <a:latin typeface="Kruti Dev 010" pitchFamily="2" charset="0"/>
              </a:rPr>
              <a:t> ok&lt;r </a:t>
            </a:r>
            <a:r>
              <a:rPr lang="en-US" sz="4000" dirty="0" err="1" smtClean="0">
                <a:latin typeface="Kruti Dev 010" pitchFamily="2" charset="0"/>
              </a:rPr>
              <a:t>tkrks</a:t>
            </a:r>
            <a:r>
              <a:rPr lang="en-US" sz="4000" dirty="0" smtClean="0">
                <a:latin typeface="Kruti Dev 010" pitchFamily="2" charset="0"/>
              </a:rPr>
              <a:t>- “</a:t>
            </a:r>
            <a:r>
              <a:rPr lang="en-US" sz="4000" dirty="0" err="1" smtClean="0">
                <a:latin typeface="Kruti Dev 010" pitchFamily="2" charset="0"/>
              </a:rPr>
              <a:t>ksoVh</a:t>
            </a:r>
            <a:r>
              <a:rPr lang="en-US" sz="4000" dirty="0" smtClean="0">
                <a:latin typeface="Kruti Dev 010" pitchFamily="2" charset="0"/>
              </a:rPr>
              <a:t> 66-30 </a:t>
            </a:r>
            <a:r>
              <a:rPr lang="en-US" sz="4000" dirty="0" err="1" smtClean="0">
                <a:latin typeface="Kruti Dev 010" pitchFamily="2" charset="0"/>
              </a:rPr>
              <a:t>va’k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nf</a:t>
            </a:r>
            <a:r>
              <a:rPr lang="en-US" sz="4000" dirty="0" smtClean="0">
                <a:latin typeface="Kruti Dev 010" pitchFamily="2" charset="0"/>
              </a:rPr>
              <a:t>{</a:t>
            </a:r>
            <a:r>
              <a:rPr lang="en-US" sz="4000" dirty="0" err="1" smtClean="0">
                <a:latin typeface="Kruti Dev 010" pitchFamily="2" charset="0"/>
              </a:rPr>
              <a:t>k.k</a:t>
            </a:r>
            <a:r>
              <a:rPr lang="en-US" sz="4000" dirty="0" smtClean="0">
                <a:latin typeface="Kruti Dev 010" pitchFamily="2" charset="0"/>
              </a:rPr>
              <a:t> v{</a:t>
            </a:r>
            <a:r>
              <a:rPr lang="en-US" sz="4000" dirty="0" err="1" smtClean="0">
                <a:latin typeface="Kruti Dev 010" pitchFamily="2" charset="0"/>
              </a:rPr>
              <a:t>ko`RrkifydMs</a:t>
            </a:r>
            <a:r>
              <a:rPr lang="en-US" sz="4000" dirty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lw;Zfdj.k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iksgkspr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ukghr</a:t>
            </a:r>
            <a:r>
              <a:rPr lang="en-US" sz="4000" dirty="0" smtClean="0">
                <a:latin typeface="Kruti Dev 010" pitchFamily="2" charset="0"/>
              </a:rPr>
              <a:t>- Eg.kts </a:t>
            </a:r>
            <a:r>
              <a:rPr lang="en-US" sz="4000" dirty="0" err="1" smtClean="0">
                <a:latin typeface="Kruti Dev 010" pitchFamily="2" charset="0"/>
              </a:rPr>
              <a:t>fo’kqoo`Rrkiklwu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nf</a:t>
            </a:r>
            <a:r>
              <a:rPr lang="en-US" sz="4000" dirty="0" smtClean="0">
                <a:latin typeface="Kruti Dev 010" pitchFamily="2" charset="0"/>
              </a:rPr>
              <a:t>{</a:t>
            </a:r>
            <a:r>
              <a:rPr lang="en-US" sz="4000" dirty="0" err="1" smtClean="0">
                <a:latin typeface="Kruti Dev 010" pitchFamily="2" charset="0"/>
              </a:rPr>
              <a:t>k.ksdMs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fnueku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ygku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gksr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tkrs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rj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jk</a:t>
            </a:r>
            <a:r>
              <a:rPr lang="en-US" sz="4000" dirty="0" smtClean="0">
                <a:latin typeface="Kruti Dev 010" pitchFamily="2" charset="0"/>
              </a:rPr>
              <a:t>=</a:t>
            </a:r>
            <a:r>
              <a:rPr lang="en-US" sz="4000" dirty="0" err="1" smtClean="0">
                <a:latin typeface="Kruti Dev 010" pitchFamily="2" charset="0"/>
              </a:rPr>
              <a:t>hps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eku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eksBs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gksr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tkrs</a:t>
            </a:r>
            <a:r>
              <a:rPr lang="en-US" sz="4000" dirty="0" smtClean="0">
                <a:latin typeface="Kruti Dev 010" pitchFamily="2" charset="0"/>
              </a:rPr>
              <a:t>- o 66-30 </a:t>
            </a:r>
            <a:r>
              <a:rPr lang="en-US" sz="4000" dirty="0" err="1" smtClean="0">
                <a:latin typeface="Kruti Dev 010" pitchFamily="2" charset="0"/>
              </a:rPr>
              <a:t>va’k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nf</a:t>
            </a:r>
            <a:r>
              <a:rPr lang="en-US" sz="4000" dirty="0" smtClean="0">
                <a:latin typeface="Kruti Dev 010" pitchFamily="2" charset="0"/>
              </a:rPr>
              <a:t>{</a:t>
            </a:r>
            <a:r>
              <a:rPr lang="en-US" sz="4000" dirty="0" err="1" smtClean="0">
                <a:latin typeface="Kruti Dev 010" pitchFamily="2" charset="0"/>
              </a:rPr>
              <a:t>k.k</a:t>
            </a:r>
            <a:r>
              <a:rPr lang="en-US" sz="4000" dirty="0" smtClean="0">
                <a:latin typeface="Kruti Dev 010" pitchFamily="2" charset="0"/>
              </a:rPr>
              <a:t> v{</a:t>
            </a:r>
            <a:r>
              <a:rPr lang="en-US" sz="4000" dirty="0" err="1" smtClean="0">
                <a:latin typeface="Kruti Dev 010" pitchFamily="2" charset="0"/>
              </a:rPr>
              <a:t>ko`RrkifydMs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rj</a:t>
            </a:r>
            <a:r>
              <a:rPr lang="en-US" sz="4000" dirty="0" smtClean="0">
                <a:latin typeface="Kruti Dev 010" pitchFamily="2" charset="0"/>
              </a:rPr>
              <a:t> 24 </a:t>
            </a:r>
            <a:r>
              <a:rPr lang="en-US" sz="4000" dirty="0" err="1" smtClean="0">
                <a:latin typeface="Kruti Dev 010" pitchFamily="2" charset="0"/>
              </a:rPr>
              <a:t>rklkaph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jk</a:t>
            </a:r>
            <a:r>
              <a:rPr lang="en-US" sz="4000" dirty="0" smtClean="0">
                <a:latin typeface="Kruti Dev 010" pitchFamily="2" charset="0"/>
              </a:rPr>
              <a:t>= </a:t>
            </a:r>
            <a:r>
              <a:rPr lang="en-US" sz="4000" dirty="0" err="1" smtClean="0">
                <a:latin typeface="Kruti Dev 010" pitchFamily="2" charset="0"/>
              </a:rPr>
              <a:t>vlrs</a:t>
            </a:r>
            <a:r>
              <a:rPr lang="en-US" sz="4000" dirty="0" smtClean="0">
                <a:latin typeface="Kruti Dev 010" pitchFamily="2" charset="0"/>
              </a:rPr>
              <a:t>- </a:t>
            </a:r>
            <a:r>
              <a:rPr lang="en-US" sz="4000" dirty="0" err="1" smtClean="0">
                <a:latin typeface="Kruti Dev 010" pitchFamily="2" charset="0"/>
              </a:rPr>
              <a:t>v’kk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fLFkrhr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nf</a:t>
            </a:r>
            <a:r>
              <a:rPr lang="en-US" sz="4000" dirty="0" smtClean="0">
                <a:latin typeface="Kruti Dev 010" pitchFamily="2" charset="0"/>
              </a:rPr>
              <a:t>{</a:t>
            </a:r>
            <a:r>
              <a:rPr lang="en-US" sz="4000" dirty="0" err="1" smtClean="0">
                <a:latin typeface="Kruti Dev 010" pitchFamily="2" charset="0"/>
              </a:rPr>
              <a:t>k.k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xksyk</a:t>
            </a:r>
            <a:r>
              <a:rPr lang="en-US" sz="4000" dirty="0" smtClean="0">
                <a:latin typeface="Kruti Dev 010" pitchFamily="2" charset="0"/>
              </a:rPr>
              <a:t>/</a:t>
            </a:r>
            <a:r>
              <a:rPr lang="en-US" sz="4000" dirty="0" err="1" smtClean="0">
                <a:latin typeface="Kruti Dev 010" pitchFamily="2" charset="0"/>
              </a:rPr>
              <a:t>kkZr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lkSj’kDrhps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forj.k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deh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gksÅu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rsFks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fgokGk</a:t>
            </a:r>
            <a:r>
              <a:rPr lang="en-US" sz="4000" dirty="0" smtClean="0">
                <a:latin typeface="Kruti Dev 010" pitchFamily="2" charset="0"/>
              </a:rPr>
              <a:t> _</a:t>
            </a:r>
            <a:r>
              <a:rPr lang="en-US" sz="4000" dirty="0" err="1" smtClean="0">
                <a:latin typeface="Kruti Dev 010" pitchFamily="2" charset="0"/>
              </a:rPr>
              <a:t>rq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lq</a:t>
            </a:r>
            <a:r>
              <a:rPr lang="en-US" sz="4000" dirty="0" smtClean="0">
                <a:latin typeface="Kruti Dev 010" pitchFamily="2" charset="0"/>
              </a:rPr>
              <a:t>: </a:t>
            </a:r>
            <a:r>
              <a:rPr lang="en-US" sz="4000" dirty="0" err="1" smtClean="0">
                <a:latin typeface="Kruti Dev 010" pitchFamily="2" charset="0"/>
              </a:rPr>
              <a:t>gksrks</a:t>
            </a:r>
            <a:r>
              <a:rPr lang="en-US" sz="4000" dirty="0" smtClean="0">
                <a:latin typeface="Kruti Dev 010" pitchFamily="2" charset="0"/>
              </a:rPr>
              <a:t>-</a:t>
            </a:r>
            <a:endParaRPr lang="en-US" sz="4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72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60219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Kruti Dev 010" pitchFamily="2" charset="0"/>
              </a:rPr>
              <a:t>21twuuarj </a:t>
            </a:r>
            <a:r>
              <a:rPr lang="en-US" sz="3200" dirty="0" err="1" smtClean="0">
                <a:latin typeface="Kruti Dev 010" pitchFamily="2" charset="0"/>
              </a:rPr>
              <a:t>lw;Z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gGwgGw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fo’kqoo`RrkdMs</a:t>
            </a:r>
            <a:r>
              <a:rPr lang="en-US" sz="3200" dirty="0" smtClean="0">
                <a:latin typeface="Kruti Dev 010" pitchFamily="2" charset="0"/>
              </a:rPr>
              <a:t> ;srks-22lIVsacjyk </a:t>
            </a:r>
            <a:r>
              <a:rPr lang="en-US" sz="3200" dirty="0" err="1" smtClean="0">
                <a:latin typeface="Kruti Dev 010" pitchFamily="2" charset="0"/>
              </a:rPr>
              <a:t>rks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cjkscj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fo’kqoo`Rrkleksj</a:t>
            </a:r>
            <a:r>
              <a:rPr lang="en-US" sz="3200" dirty="0" smtClean="0">
                <a:latin typeface="Kruti Dev 010" pitchFamily="2" charset="0"/>
              </a:rPr>
              <a:t> ;</a:t>
            </a:r>
            <a:r>
              <a:rPr lang="en-US" sz="3200" dirty="0" err="1" smtClean="0">
                <a:latin typeface="Kruti Dev 010" pitchFamily="2" charset="0"/>
              </a:rPr>
              <a:t>srks</a:t>
            </a:r>
            <a:r>
              <a:rPr lang="en-US" sz="3200" dirty="0" smtClean="0">
                <a:latin typeface="Kruti Dev 010" pitchFamily="2" charset="0"/>
              </a:rPr>
              <a:t>- ;</a:t>
            </a:r>
            <a:r>
              <a:rPr lang="en-US" sz="3200" dirty="0" err="1" smtClean="0">
                <a:latin typeface="Kruti Dev 010" pitchFamily="2" charset="0"/>
              </a:rPr>
              <a:t>kuarj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lw;kZpk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nf</a:t>
            </a:r>
            <a:r>
              <a:rPr lang="en-US" sz="3200" dirty="0" smtClean="0">
                <a:latin typeface="Kruti Dev 010" pitchFamily="2" charset="0"/>
              </a:rPr>
              <a:t>{</a:t>
            </a:r>
            <a:r>
              <a:rPr lang="en-US" sz="3200" dirty="0" err="1" smtClean="0">
                <a:latin typeface="Kruti Dev 010" pitchFamily="2" charset="0"/>
              </a:rPr>
              <a:t>k.k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izos’k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gksrks</a:t>
            </a:r>
            <a:r>
              <a:rPr lang="en-US" sz="3200" dirty="0" smtClean="0">
                <a:latin typeface="Kruti Dev 010" pitchFamily="2" charset="0"/>
              </a:rPr>
              <a:t>- 21 </a:t>
            </a:r>
            <a:r>
              <a:rPr lang="en-US" sz="3200" dirty="0" err="1" smtClean="0">
                <a:latin typeface="Kruti Dev 010" pitchFamily="2" charset="0"/>
              </a:rPr>
              <a:t>fMlsacj</a:t>
            </a:r>
            <a:r>
              <a:rPr lang="en-US" sz="3200" dirty="0" smtClean="0">
                <a:latin typeface="Kruti Dev 010" pitchFamily="2" charset="0"/>
              </a:rPr>
              <a:t> ;k </a:t>
            </a:r>
            <a:r>
              <a:rPr lang="en-US" sz="3200" dirty="0" err="1" smtClean="0">
                <a:latin typeface="Kruti Dev 010" pitchFamily="2" charset="0"/>
              </a:rPr>
              <a:t>v;ufnuh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edjo`Rrkleksj</a:t>
            </a:r>
            <a:r>
              <a:rPr lang="en-US" sz="3200" dirty="0" smtClean="0">
                <a:latin typeface="Kruti Dev 010" pitchFamily="2" charset="0"/>
              </a:rPr>
              <a:t> ;</a:t>
            </a:r>
            <a:r>
              <a:rPr lang="en-US" sz="3200" dirty="0" err="1" smtClean="0">
                <a:latin typeface="Kruti Dev 010" pitchFamily="2" charset="0"/>
              </a:rPr>
              <a:t>srks</a:t>
            </a:r>
            <a:r>
              <a:rPr lang="en-US" sz="3200" dirty="0" smtClean="0">
                <a:latin typeface="Kruti Dev 010" pitchFamily="2" charset="0"/>
              </a:rPr>
              <a:t>- ;k </a:t>
            </a:r>
            <a:r>
              <a:rPr lang="en-US" sz="3200" dirty="0" err="1" smtClean="0">
                <a:latin typeface="Kruti Dev 010" pitchFamily="2" charset="0"/>
              </a:rPr>
              <a:t>fno’kkh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i`FohP;k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vklkps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nf</a:t>
            </a:r>
            <a:r>
              <a:rPr lang="en-US" sz="3200" dirty="0" smtClean="0">
                <a:latin typeface="Kruti Dev 010" pitchFamily="2" charset="0"/>
              </a:rPr>
              <a:t>{</a:t>
            </a:r>
            <a:r>
              <a:rPr lang="en-US" sz="3200" dirty="0" err="1" smtClean="0">
                <a:latin typeface="Kruti Dev 010" pitchFamily="2" charset="0"/>
              </a:rPr>
              <a:t>k.k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Vksd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lw;kZdMs</a:t>
            </a:r>
            <a:r>
              <a:rPr lang="en-US" sz="3200" dirty="0" smtClean="0">
                <a:latin typeface="Kruti Dev 010" pitchFamily="2" charset="0"/>
              </a:rPr>
              <a:t> 23-30 </a:t>
            </a:r>
            <a:r>
              <a:rPr lang="en-US" sz="3200" dirty="0" err="1" smtClean="0">
                <a:latin typeface="Kruti Dev 010" pitchFamily="2" charset="0"/>
              </a:rPr>
              <a:t>va’kkus</a:t>
            </a:r>
            <a:r>
              <a:rPr lang="en-US" sz="3200" dirty="0" smtClean="0">
                <a:latin typeface="Kruti Dev 010" pitchFamily="2" charset="0"/>
              </a:rPr>
              <a:t> &gt;</a:t>
            </a:r>
            <a:r>
              <a:rPr lang="en-US" sz="3200" dirty="0" err="1" smtClean="0">
                <a:latin typeface="Kruti Dev 010" pitchFamily="2" charset="0"/>
              </a:rPr>
              <a:t>qdysys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vlrs-mRrj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Vksd</a:t>
            </a:r>
            <a:r>
              <a:rPr lang="en-US" sz="3200" dirty="0" smtClean="0">
                <a:latin typeface="Kruti Dev 010" pitchFamily="2" charset="0"/>
              </a:rPr>
              <a:t> Eg.kts </a:t>
            </a:r>
            <a:r>
              <a:rPr lang="en-US" sz="3200" dirty="0" err="1" smtClean="0">
                <a:latin typeface="Kruti Dev 010" pitchFamily="2" charset="0"/>
              </a:rPr>
              <a:t>mRrj</a:t>
            </a:r>
            <a:r>
              <a:rPr lang="en-US" sz="3200" dirty="0" smtClean="0">
                <a:latin typeface="Kruti Dev 010" pitchFamily="2" charset="0"/>
              </a:rPr>
              <a:t> /</a:t>
            </a:r>
            <a:r>
              <a:rPr lang="en-US" sz="3200" dirty="0" err="1" smtClean="0">
                <a:latin typeface="Kruti Dev 010" pitchFamily="2" charset="0"/>
              </a:rPr>
              <a:t>k`o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ek</a:t>
            </a:r>
            <a:r>
              <a:rPr lang="en-US" sz="3200" dirty="0" smtClean="0">
                <a:latin typeface="Kruti Dev 010" pitchFamily="2" charset="0"/>
              </a:rPr>
              <a:t>= </a:t>
            </a:r>
            <a:r>
              <a:rPr lang="en-US" sz="3200" dirty="0" err="1" smtClean="0">
                <a:latin typeface="Kruti Dev 010" pitchFamily="2" charset="0"/>
              </a:rPr>
              <a:t>lw;kZiklwu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nqj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vlrks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ifj.kkeh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izdk’k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o`Rrkus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fo’kqoo`Rr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lksMwu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izR;sd</a:t>
            </a:r>
            <a:r>
              <a:rPr lang="en-US" sz="3200" dirty="0" smtClean="0">
                <a:latin typeface="Kruti Dev 010" pitchFamily="2" charset="0"/>
              </a:rPr>
              <a:t> v{</a:t>
            </a:r>
            <a:r>
              <a:rPr lang="en-US" sz="3200" dirty="0" err="1" smtClean="0">
                <a:latin typeface="Kruti Dev 010" pitchFamily="2" charset="0"/>
              </a:rPr>
              <a:t>ko`Rrkps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vleku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Hkkx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dsysys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vlrkr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R;keqGs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lkSj’kDrhP;k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forj.kkP;k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ckcrhr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nksUgh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ososxGh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fLFkrh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lw;Z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nf</a:t>
            </a:r>
            <a:r>
              <a:rPr lang="en-US" sz="3200" dirty="0" smtClean="0">
                <a:latin typeface="Kruti Dev 010" pitchFamily="2" charset="0"/>
              </a:rPr>
              <a:t>{</a:t>
            </a:r>
            <a:r>
              <a:rPr lang="en-US" sz="3200" dirty="0" err="1" smtClean="0">
                <a:latin typeface="Kruti Dev 010" pitchFamily="2" charset="0"/>
              </a:rPr>
              <a:t>k.k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vlY;keqGs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izR;sd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kkZpk</a:t>
            </a:r>
            <a:r>
              <a:rPr lang="en-US" sz="3200" dirty="0" smtClean="0">
                <a:latin typeface="Kruti Dev 010" pitchFamily="2" charset="0"/>
              </a:rPr>
              <a:t> v/;</a:t>
            </a:r>
            <a:r>
              <a:rPr lang="en-US" sz="3200" dirty="0" err="1" smtClean="0">
                <a:latin typeface="Kruti Dev 010" pitchFamily="2" charset="0"/>
              </a:rPr>
              <a:t>kZgqu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vf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Hkkx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izdkkkr</a:t>
            </a:r>
            <a:r>
              <a:rPr lang="en-US" sz="3200" dirty="0" smtClean="0">
                <a:latin typeface="Kruti Dev 010" pitchFamily="2" charset="0"/>
              </a:rPr>
              <a:t> ;</a:t>
            </a:r>
            <a:r>
              <a:rPr lang="en-US" sz="3200" dirty="0" err="1" smtClean="0">
                <a:latin typeface="Kruti Dev 010" pitchFamily="2" charset="0"/>
              </a:rPr>
              <a:t>srks</a:t>
            </a:r>
            <a:r>
              <a:rPr lang="en-US" sz="3200" dirty="0">
                <a:latin typeface="Kruti Dev 010" pitchFamily="2" charset="0"/>
              </a:rPr>
              <a:t> </a:t>
            </a:r>
            <a:r>
              <a:rPr lang="en-US" sz="3200" dirty="0" smtClean="0">
                <a:latin typeface="Kruti Dev 010" pitchFamily="2" charset="0"/>
              </a:rPr>
              <a:t>o </a:t>
            </a:r>
            <a:r>
              <a:rPr lang="en-US" sz="3200" dirty="0" err="1" smtClean="0">
                <a:latin typeface="Kruti Dev 010" pitchFamily="2" charset="0"/>
              </a:rPr>
              <a:t>deh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Hkkx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va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kkjkr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R;keqGs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nf</a:t>
            </a:r>
            <a:r>
              <a:rPr lang="en-US" sz="3200" dirty="0" smtClean="0">
                <a:latin typeface="Kruti Dev 010" pitchFamily="2" charset="0"/>
              </a:rPr>
              <a:t>{</a:t>
            </a:r>
            <a:r>
              <a:rPr lang="en-US" sz="3200" dirty="0" err="1" smtClean="0">
                <a:latin typeface="Kruti Dev 010" pitchFamily="2" charset="0"/>
              </a:rPr>
              <a:t>k.k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66-30 </a:t>
            </a:r>
            <a:r>
              <a:rPr lang="en-US" sz="3200" dirty="0" err="1" smtClean="0">
                <a:latin typeface="Kruti Dev 010" pitchFamily="2" charset="0"/>
              </a:rPr>
              <a:t>va’k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mRrj</a:t>
            </a:r>
            <a:r>
              <a:rPr lang="en-US" sz="3200" dirty="0" smtClean="0">
                <a:latin typeface="Kruti Dev 010" pitchFamily="2" charset="0"/>
              </a:rPr>
              <a:t> v{</a:t>
            </a:r>
            <a:r>
              <a:rPr lang="en-US" sz="3200" dirty="0" err="1" smtClean="0">
                <a:latin typeface="Kruti Dev 010" pitchFamily="2" charset="0"/>
              </a:rPr>
              <a:t>kka’kki;Zar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loZ</a:t>
            </a:r>
            <a:r>
              <a:rPr lang="en-US" sz="3200" dirty="0" smtClean="0">
                <a:latin typeface="Kruti Dev 010" pitchFamily="2" charset="0"/>
              </a:rPr>
              <a:t>= </a:t>
            </a:r>
            <a:r>
              <a:rPr lang="en-US" sz="3200" dirty="0" err="1" smtClean="0">
                <a:latin typeface="Kruti Dev 010" pitchFamily="2" charset="0"/>
              </a:rPr>
              <a:t>fnueku</a:t>
            </a:r>
            <a:r>
              <a:rPr lang="en-US" sz="3200" dirty="0" smtClean="0">
                <a:latin typeface="Kruti Dev 010" pitchFamily="2" charset="0"/>
              </a:rPr>
              <a:t> 12 </a:t>
            </a:r>
            <a:r>
              <a:rPr lang="en-US" sz="3200" dirty="0" err="1" smtClean="0">
                <a:latin typeface="Kruti Dev 010" pitchFamily="2" charset="0"/>
              </a:rPr>
              <a:t>rklkaisz</a:t>
            </a:r>
            <a:r>
              <a:rPr lang="en-US" sz="3200" dirty="0" smtClean="0">
                <a:latin typeface="Kruti Dev 010" pitchFamily="2" charset="0"/>
              </a:rPr>
              <a:t>{</a:t>
            </a:r>
            <a:r>
              <a:rPr lang="en-US" sz="3200" dirty="0" err="1" smtClean="0">
                <a:latin typeface="Kruti Dev 010" pitchFamily="2" charset="0"/>
              </a:rPr>
              <a:t>kk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eksBs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vlrs</a:t>
            </a:r>
            <a:r>
              <a:rPr lang="en-US" sz="3200" dirty="0" smtClean="0">
                <a:latin typeface="Kruti Dev 010" pitchFamily="2" charset="0"/>
              </a:rPr>
              <a:t>- o </a:t>
            </a:r>
            <a:r>
              <a:rPr lang="en-US" sz="3200" dirty="0" err="1" smtClean="0">
                <a:latin typeface="Kruti Dev 010" pitchFamily="2" charset="0"/>
              </a:rPr>
              <a:t>R;kifydMs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fnueku</a:t>
            </a:r>
            <a:r>
              <a:rPr lang="en-US" sz="3200" dirty="0" smtClean="0">
                <a:latin typeface="Kruti Dev 010" pitchFamily="2" charset="0"/>
              </a:rPr>
              <a:t> 24 </a:t>
            </a:r>
            <a:r>
              <a:rPr lang="en-US" sz="3200" dirty="0" err="1" smtClean="0">
                <a:latin typeface="Kruti Dev 010" pitchFamily="2" charset="0"/>
              </a:rPr>
              <a:t>rklkaps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gksrs</a:t>
            </a:r>
            <a:r>
              <a:rPr lang="en-US" sz="3200" dirty="0" smtClean="0">
                <a:latin typeface="Kruti Dev 010" pitchFamily="2" charset="0"/>
              </a:rPr>
              <a:t>- ;k </a:t>
            </a:r>
            <a:r>
              <a:rPr lang="en-US" sz="3200" dirty="0" err="1" smtClean="0">
                <a:latin typeface="Kruti Dev 010" pitchFamily="2" charset="0"/>
              </a:rPr>
              <a:t>fLFkrhr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nf</a:t>
            </a:r>
            <a:r>
              <a:rPr lang="en-US" sz="3200" dirty="0" smtClean="0">
                <a:latin typeface="Kruti Dev 010" pitchFamily="2" charset="0"/>
              </a:rPr>
              <a:t>{</a:t>
            </a:r>
            <a:r>
              <a:rPr lang="en-US" sz="3200" dirty="0" err="1" smtClean="0">
                <a:latin typeface="Kruti Dev 010" pitchFamily="2" charset="0"/>
              </a:rPr>
              <a:t>k.k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xksyk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lkSj’kDrhps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tkLr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forj.k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gksÅu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rsFks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mUgkGk</a:t>
            </a:r>
            <a:r>
              <a:rPr lang="en-US" sz="3200" dirty="0" smtClean="0">
                <a:latin typeface="Kruti Dev 010" pitchFamily="2" charset="0"/>
              </a:rPr>
              <a:t> _</a:t>
            </a:r>
            <a:r>
              <a:rPr lang="en-US" sz="3200" dirty="0" err="1" smtClean="0">
                <a:latin typeface="Kruti Dev 010" pitchFamily="2" charset="0"/>
              </a:rPr>
              <a:t>rq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fuekZ.k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gksrks</a:t>
            </a:r>
            <a:r>
              <a:rPr lang="en-US" sz="3200" dirty="0" smtClean="0">
                <a:latin typeface="Kruti Dev 010" pitchFamily="2" charset="0"/>
              </a:rPr>
              <a:t>- ;</a:t>
            </a:r>
            <a:r>
              <a:rPr lang="en-US" sz="3200" dirty="0" err="1" smtClean="0">
                <a:latin typeface="Kruti Dev 010" pitchFamily="2" charset="0"/>
              </a:rPr>
              <a:t>kosGh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izR</a:t>
            </a:r>
            <a:r>
              <a:rPr lang="en-US" sz="3200" dirty="0" smtClean="0">
                <a:latin typeface="Kruti Dev 010" pitchFamily="2" charset="0"/>
              </a:rPr>
              <a:t>;{k </a:t>
            </a:r>
            <a:r>
              <a:rPr lang="en-US" sz="3200" dirty="0" err="1" smtClean="0">
                <a:latin typeface="Kruti Dev 010" pitchFamily="2" charset="0"/>
              </a:rPr>
              <a:t>edjo`Rrkoj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lw;Zfdj.ks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yac:Ik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iMr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vlY;keqGs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rsFks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lokZr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tkLr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lkSj’kDrh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feGrs</a:t>
            </a:r>
            <a:r>
              <a:rPr lang="en-US" sz="3200" dirty="0" smtClean="0">
                <a:latin typeface="Kruti Dev 010" pitchFamily="2" charset="0"/>
              </a:rPr>
              <a:t>- </a:t>
            </a:r>
            <a:endParaRPr lang="en-US" sz="32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53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589"/>
            <a:ext cx="10515600" cy="5223374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Kruti Dev 010" pitchFamily="2" charset="0"/>
              </a:rPr>
              <a:t>mRrj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xksyk</a:t>
            </a:r>
            <a:r>
              <a:rPr lang="en-US" sz="4000" dirty="0" smtClean="0">
                <a:latin typeface="Kruti Dev 010" pitchFamily="2" charset="0"/>
              </a:rPr>
              <a:t>/</a:t>
            </a:r>
            <a:r>
              <a:rPr lang="en-US" sz="4000" dirty="0" err="1" smtClean="0">
                <a:latin typeface="Kruti Dev 010" pitchFamily="2" charset="0"/>
              </a:rPr>
              <a:t>kkZr</a:t>
            </a:r>
            <a:r>
              <a:rPr lang="en-US" sz="4000" dirty="0" smtClean="0">
                <a:latin typeface="Kruti Dev 010" pitchFamily="2" charset="0"/>
              </a:rPr>
              <a:t> ;</a:t>
            </a:r>
            <a:r>
              <a:rPr lang="en-US" sz="4000" dirty="0" err="1" smtClean="0">
                <a:latin typeface="Kruti Dev 010" pitchFamily="2" charset="0"/>
              </a:rPr>
              <a:t>kÅyV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fLFkrh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vk</a:t>
            </a:r>
            <a:r>
              <a:rPr lang="en-US" sz="4000" dirty="0" smtClean="0">
                <a:latin typeface="Kruti Dev 010" pitchFamily="2" charset="0"/>
              </a:rPr>
              <a:t>&lt;Grs- </a:t>
            </a:r>
            <a:r>
              <a:rPr lang="en-US" sz="4000" dirty="0" err="1" smtClean="0">
                <a:latin typeface="Kruti Dev 010" pitchFamily="2" charset="0"/>
              </a:rPr>
              <a:t>fo’kqoo`Rrkiklwu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tltls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nwj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tkos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rkrks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lq;Zfdj.kkapk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frjisi.kk</a:t>
            </a:r>
            <a:r>
              <a:rPr lang="en-US" sz="4000" dirty="0" smtClean="0">
                <a:latin typeface="Kruti Dev 010" pitchFamily="2" charset="0"/>
              </a:rPr>
              <a:t> ok&lt;r </a:t>
            </a:r>
            <a:r>
              <a:rPr lang="en-US" sz="4000" dirty="0" err="1" smtClean="0">
                <a:latin typeface="Kruti Dev 010" pitchFamily="2" charset="0"/>
              </a:rPr>
              <a:t>tkrks</a:t>
            </a:r>
            <a:r>
              <a:rPr lang="en-US" sz="4000" dirty="0" smtClean="0">
                <a:latin typeface="Kruti Dev 010" pitchFamily="2" charset="0"/>
              </a:rPr>
              <a:t>- “</a:t>
            </a:r>
            <a:r>
              <a:rPr lang="en-US" sz="4000" dirty="0" err="1" smtClean="0">
                <a:latin typeface="Kruti Dev 010" pitchFamily="2" charset="0"/>
              </a:rPr>
              <a:t>ksoVh</a:t>
            </a:r>
            <a:r>
              <a:rPr lang="en-US" sz="4000" dirty="0" smtClean="0">
                <a:latin typeface="Kruti Dev 010" pitchFamily="2" charset="0"/>
              </a:rPr>
              <a:t> 66-30va’k </a:t>
            </a:r>
            <a:r>
              <a:rPr lang="en-US" sz="4000" dirty="0" err="1" smtClean="0">
                <a:latin typeface="Kruti Dev 010" pitchFamily="2" charset="0"/>
              </a:rPr>
              <a:t>mRrj</a:t>
            </a:r>
            <a:r>
              <a:rPr lang="en-US" sz="4000" dirty="0" smtClean="0">
                <a:latin typeface="Kruti Dev 010" pitchFamily="2" charset="0"/>
              </a:rPr>
              <a:t> v{</a:t>
            </a:r>
            <a:r>
              <a:rPr lang="en-US" sz="4000" dirty="0" err="1" smtClean="0">
                <a:latin typeface="Kruti Dev 010" pitchFamily="2" charset="0"/>
              </a:rPr>
              <a:t>ko`RrkifydMs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lw;Zfdj.k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iksgkspr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ukghr</a:t>
            </a:r>
            <a:r>
              <a:rPr lang="en-US" sz="4000" dirty="0" smtClean="0">
                <a:latin typeface="Kruti Dev 010" pitchFamily="2" charset="0"/>
              </a:rPr>
              <a:t>- Eg.kts </a:t>
            </a:r>
            <a:r>
              <a:rPr lang="en-US" sz="4000" dirty="0" err="1" smtClean="0">
                <a:latin typeface="Kruti Dev 010" pitchFamily="2" charset="0"/>
              </a:rPr>
              <a:t>fo’kqoo`Rrkiklwu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mRrjsdMs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fnueku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ygku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gksr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tkrs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rj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jk</a:t>
            </a:r>
            <a:r>
              <a:rPr lang="en-US" sz="4000" dirty="0" smtClean="0">
                <a:latin typeface="Kruti Dev 010" pitchFamily="2" charset="0"/>
              </a:rPr>
              <a:t>=</a:t>
            </a:r>
            <a:r>
              <a:rPr lang="en-US" sz="4000" dirty="0" err="1" smtClean="0">
                <a:latin typeface="Kruti Dev 010" pitchFamily="2" charset="0"/>
              </a:rPr>
              <a:t>hps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eku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eksBs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gksr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tkrs</a:t>
            </a:r>
            <a:r>
              <a:rPr lang="en-US" sz="4000" dirty="0" smtClean="0">
                <a:latin typeface="Kruti Dev 010" pitchFamily="2" charset="0"/>
              </a:rPr>
              <a:t>- o 66-30 </a:t>
            </a:r>
            <a:r>
              <a:rPr lang="en-US" sz="4000" dirty="0" err="1" smtClean="0">
                <a:latin typeface="Kruti Dev 010" pitchFamily="2" charset="0"/>
              </a:rPr>
              <a:t>va’k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mRrj</a:t>
            </a:r>
            <a:r>
              <a:rPr lang="en-US" sz="4000" dirty="0" smtClean="0">
                <a:latin typeface="Kruti Dev 010" pitchFamily="2" charset="0"/>
              </a:rPr>
              <a:t> v{</a:t>
            </a:r>
            <a:r>
              <a:rPr lang="en-US" sz="4000" dirty="0" err="1" smtClean="0">
                <a:latin typeface="Kruti Dev 010" pitchFamily="2" charset="0"/>
              </a:rPr>
              <a:t>ko`RrkifydMs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rj</a:t>
            </a:r>
            <a:r>
              <a:rPr lang="en-US" sz="4000" dirty="0" smtClean="0">
                <a:latin typeface="Kruti Dev 010" pitchFamily="2" charset="0"/>
              </a:rPr>
              <a:t> 24 </a:t>
            </a:r>
            <a:r>
              <a:rPr lang="en-US" sz="4000" dirty="0" err="1" smtClean="0">
                <a:latin typeface="Kruti Dev 010" pitchFamily="2" charset="0"/>
              </a:rPr>
              <a:t>rklkaph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jk</a:t>
            </a:r>
            <a:r>
              <a:rPr lang="en-US" sz="4000" dirty="0" smtClean="0">
                <a:latin typeface="Kruti Dev 010" pitchFamily="2" charset="0"/>
              </a:rPr>
              <a:t>= </a:t>
            </a:r>
            <a:r>
              <a:rPr lang="en-US" sz="4000" dirty="0" err="1" smtClean="0">
                <a:latin typeface="Kruti Dev 010" pitchFamily="2" charset="0"/>
              </a:rPr>
              <a:t>vlrs</a:t>
            </a:r>
            <a:r>
              <a:rPr lang="en-US" sz="4000" dirty="0" smtClean="0">
                <a:latin typeface="Kruti Dev 010" pitchFamily="2" charset="0"/>
              </a:rPr>
              <a:t>- </a:t>
            </a:r>
            <a:r>
              <a:rPr lang="en-US" sz="4000" dirty="0" err="1" smtClean="0">
                <a:latin typeface="Kruti Dev 010" pitchFamily="2" charset="0"/>
              </a:rPr>
              <a:t>v’kk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fLFkrhr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mRrj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xksyk</a:t>
            </a:r>
            <a:r>
              <a:rPr lang="en-US" sz="4000" dirty="0" smtClean="0">
                <a:latin typeface="Kruti Dev 010" pitchFamily="2" charset="0"/>
              </a:rPr>
              <a:t>/</a:t>
            </a:r>
            <a:r>
              <a:rPr lang="en-US" sz="4000" dirty="0" err="1" smtClean="0">
                <a:latin typeface="Kruti Dev 010" pitchFamily="2" charset="0"/>
              </a:rPr>
              <a:t>kkZr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lkSj’kDrhps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forj.k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deh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gksÅu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rsFks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fgokGk</a:t>
            </a:r>
            <a:r>
              <a:rPr lang="en-US" sz="4000" dirty="0" smtClean="0">
                <a:latin typeface="Kruti Dev 010" pitchFamily="2" charset="0"/>
              </a:rPr>
              <a:t> _</a:t>
            </a:r>
            <a:r>
              <a:rPr lang="en-US" sz="4000" dirty="0" err="1" smtClean="0">
                <a:latin typeface="Kruti Dev 010" pitchFamily="2" charset="0"/>
              </a:rPr>
              <a:t>rq</a:t>
            </a:r>
            <a:r>
              <a:rPr lang="en-US" sz="4000" dirty="0" smtClean="0">
                <a:latin typeface="Kruti Dev 010" pitchFamily="2" charset="0"/>
              </a:rPr>
              <a:t> </a:t>
            </a:r>
            <a:r>
              <a:rPr lang="en-US" sz="4000" dirty="0" err="1" smtClean="0">
                <a:latin typeface="Kruti Dev 010" pitchFamily="2" charset="0"/>
              </a:rPr>
              <a:t>lq</a:t>
            </a:r>
            <a:r>
              <a:rPr lang="en-US" sz="4000" dirty="0" smtClean="0">
                <a:latin typeface="Kruti Dev 010" pitchFamily="2" charset="0"/>
              </a:rPr>
              <a:t>: </a:t>
            </a:r>
            <a:r>
              <a:rPr lang="en-US" sz="4000" dirty="0" err="1" smtClean="0">
                <a:latin typeface="Kruti Dev 010" pitchFamily="2" charset="0"/>
              </a:rPr>
              <a:t>gksrks</a:t>
            </a:r>
            <a:r>
              <a:rPr lang="en-US" sz="4000" dirty="0" smtClean="0">
                <a:latin typeface="Kruti Dev 010" pitchFamily="2" charset="0"/>
              </a:rPr>
              <a:t>-</a:t>
            </a:r>
            <a:endParaRPr lang="en-US" sz="40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55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Kruti Dev 010" pitchFamily="2" charset="0"/>
              </a:rPr>
              <a:t>22 </a:t>
            </a:r>
            <a:r>
              <a:rPr lang="en-US" sz="3200" b="1" dirty="0" err="1" smtClean="0">
                <a:latin typeface="Kruti Dev 010" pitchFamily="2" charset="0"/>
              </a:rPr>
              <a:t>fMlscj</a:t>
            </a:r>
            <a:r>
              <a:rPr lang="en-US" sz="3200" b="1" dirty="0" smtClean="0">
                <a:latin typeface="Kruti Dev 010" pitchFamily="2" charset="0"/>
              </a:rPr>
              <a:t> ;k </a:t>
            </a:r>
            <a:r>
              <a:rPr lang="en-US" sz="3200" b="1" dirty="0" err="1" smtClean="0">
                <a:latin typeface="Kruti Dev 010" pitchFamily="2" charset="0"/>
              </a:rPr>
              <a:t>fno’kh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i`Fohph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lw;Zlkis</a:t>
            </a:r>
            <a:r>
              <a:rPr lang="en-US" sz="3200" b="1" dirty="0" smtClean="0">
                <a:latin typeface="Kruti Dev 010" pitchFamily="2" charset="0"/>
              </a:rPr>
              <a:t>{k </a:t>
            </a:r>
            <a:r>
              <a:rPr lang="en-US" sz="3200" b="1" dirty="0" err="1" smtClean="0">
                <a:latin typeface="Kruti Dev 010" pitchFamily="2" charset="0"/>
              </a:rPr>
              <a:t>fLFkhrh</a:t>
            </a:r>
            <a:endParaRPr lang="en-US" sz="3200" b="1" dirty="0">
              <a:latin typeface="Kruti Dev 01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704" y="1300766"/>
            <a:ext cx="9581882" cy="4876197"/>
          </a:xfrm>
        </p:spPr>
      </p:pic>
    </p:spTree>
    <p:extLst>
      <p:ext uri="{BB962C8B-B14F-4D97-AF65-F5344CB8AC3E}">
        <p14:creationId xmlns:p14="http://schemas.microsoft.com/office/powerpoint/2010/main" xmlns="" val="1094803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Ik`Fohps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lw;kZiklwups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varj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i`Fohph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lw;kZHkksorh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fQj.;kph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Hkze.kd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yacorqZGkdkj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i`FohP;k</a:t>
            </a:r>
            <a:r>
              <a:rPr lang="en-US" dirty="0" smtClean="0">
                <a:latin typeface="Kruti Dev 010" pitchFamily="2" charset="0"/>
              </a:rPr>
              <a:t> ifjHkze.kkr </a:t>
            </a:r>
            <a:r>
              <a:rPr lang="en-US" dirty="0" err="1" smtClean="0">
                <a:latin typeface="Kruti Dev 010" pitchFamily="2" charset="0"/>
              </a:rPr>
              <a:t>nksu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oSf’k"V;iw.kZ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voLFkk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R;kiSdh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voLFksr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nwj</a:t>
            </a:r>
            <a:r>
              <a:rPr lang="en-US" dirty="0" smtClean="0">
                <a:latin typeface="Kruti Dev 010" pitchFamily="2" charset="0"/>
              </a:rPr>
              <a:t> Eg.kts 15]20]00]000 </a:t>
            </a:r>
            <a:r>
              <a:rPr lang="en-US" dirty="0" err="1" smtClean="0">
                <a:latin typeface="Kruti Dev 010" pitchFamily="2" charset="0"/>
              </a:rPr>
              <a:t>fd</a:t>
            </a:r>
            <a:r>
              <a:rPr lang="en-US" dirty="0" smtClean="0">
                <a:latin typeface="Kruti Dev 010" pitchFamily="2" charset="0"/>
              </a:rPr>
              <a:t>-eh- </a:t>
            </a:r>
            <a:r>
              <a:rPr lang="en-US" dirty="0" err="1" smtClean="0">
                <a:latin typeface="Kruti Dev 010" pitchFamily="2" charset="0"/>
              </a:rPr>
              <a:t>varjkoj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voLFksyk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vilw;Z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</a:t>
            </a:r>
            <a:r>
              <a:rPr lang="en-US" dirty="0" smtClean="0">
                <a:latin typeface="Kruti Dev 010" pitchFamily="2" charset="0"/>
              </a:rPr>
              <a:t> 4 </a:t>
            </a:r>
            <a:r>
              <a:rPr lang="en-US" dirty="0" err="1" smtClean="0">
                <a:latin typeface="Kruti Dev 010" pitchFamily="2" charset="0"/>
              </a:rPr>
              <a:t>tqySyk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>
                <a:latin typeface="Kruti Dev 010" pitchFamily="2" charset="0"/>
              </a:rPr>
              <a:t>n</a:t>
            </a:r>
            <a:r>
              <a:rPr lang="en-US" dirty="0" err="1" smtClean="0">
                <a:latin typeface="Kruti Dev 010" pitchFamily="2" charset="0"/>
              </a:rPr>
              <a:t>qljh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voLFkk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tkusokjh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efgU;kr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toG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14]70]00]000 </a:t>
            </a:r>
            <a:r>
              <a:rPr lang="en-US" dirty="0" err="1" smtClean="0">
                <a:latin typeface="Kruti Dev 010" pitchFamily="2" charset="0"/>
              </a:rPr>
              <a:t>fd</a:t>
            </a:r>
            <a:r>
              <a:rPr lang="en-US" dirty="0" smtClean="0">
                <a:latin typeface="Kruti Dev 010" pitchFamily="2" charset="0"/>
              </a:rPr>
              <a:t>-eh- </a:t>
            </a:r>
            <a:r>
              <a:rPr lang="en-US" dirty="0" err="1" smtClean="0">
                <a:latin typeface="Kruti Dev 010" pitchFamily="2" charset="0"/>
              </a:rPr>
              <a:t>varjkoj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fLFkrhyk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milw;Z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</a:t>
            </a:r>
            <a:r>
              <a:rPr lang="en-US" dirty="0" smtClean="0">
                <a:latin typeface="Kruti Dev 010" pitchFamily="2" charset="0"/>
              </a:rPr>
              <a:t> 3 </a:t>
            </a:r>
            <a:r>
              <a:rPr lang="en-US" dirty="0" err="1" smtClean="0">
                <a:latin typeface="Kruti Dev 010" pitchFamily="2" charset="0"/>
              </a:rPr>
              <a:t>tkusokjhyk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vilw;Z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lw;Z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kae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fgokGk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mUgkGk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-;</a:t>
            </a:r>
            <a:r>
              <a:rPr lang="en-US" dirty="0" err="1" smtClean="0">
                <a:latin typeface="Kruti Dev 010" pitchFamily="2" charset="0"/>
              </a:rPr>
              <a:t>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Eg.krk ;</a:t>
            </a:r>
            <a:r>
              <a:rPr lang="en-US" dirty="0" err="1" smtClean="0">
                <a:latin typeface="Kruti Dev 010" pitchFamily="2" charset="0"/>
              </a:rPr>
              <a:t>sbZy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lkSj’kDrhoj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lw;Zlkis</a:t>
            </a:r>
            <a:r>
              <a:rPr lang="en-US" dirty="0" smtClean="0">
                <a:latin typeface="Kruti Dev 010" pitchFamily="2" charset="0"/>
              </a:rPr>
              <a:t>{k </a:t>
            </a:r>
            <a:r>
              <a:rPr lang="en-US" dirty="0" err="1" smtClean="0">
                <a:latin typeface="Kruti Dev 010" pitchFamily="2" charset="0"/>
              </a:rPr>
              <a:t>varjkpk</a:t>
            </a:r>
            <a:r>
              <a:rPr lang="en-US" dirty="0" smtClean="0">
                <a:latin typeface="Kruti Dev 010" pitchFamily="2" charset="0"/>
              </a:rPr>
              <a:t> ifj.kke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izR</a:t>
            </a:r>
            <a:r>
              <a:rPr lang="en-US" dirty="0" smtClean="0">
                <a:latin typeface="Kruti Dev 010" pitchFamily="2" charset="0"/>
              </a:rPr>
              <a:t>;{</a:t>
            </a:r>
            <a:r>
              <a:rPr lang="en-US" dirty="0" err="1" smtClean="0">
                <a:latin typeface="Kruti Dev 010" pitchFamily="2" charset="0"/>
              </a:rPr>
              <a:t>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fMlscj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tkusokjhr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i`FohHkze.kkpk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ysyk</a:t>
            </a:r>
            <a:r>
              <a:rPr lang="en-US" dirty="0" smtClean="0">
                <a:latin typeface="Kruti Dev 010" pitchFamily="2" charset="0"/>
              </a:rPr>
              <a:t> osx¼dkj.k </a:t>
            </a:r>
            <a:r>
              <a:rPr lang="en-US" dirty="0" err="1" smtClean="0">
                <a:latin typeface="Kruti Dev 010" pitchFamily="2" charset="0"/>
              </a:rPr>
              <a:t>i`Foh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Hkze.kd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odzkdkj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vlrs-½ ;k </a:t>
            </a:r>
            <a:r>
              <a:rPr lang="en-US" dirty="0" err="1" smtClean="0">
                <a:latin typeface="Kruti Dev 010" pitchFamily="2" charset="0"/>
              </a:rPr>
              <a:t>nksu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dkj.kkaeqGs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Qkjlk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izHkko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269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Ik`Fohps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lw;kZiklwups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varj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707" y="1803043"/>
            <a:ext cx="9478851" cy="4855334"/>
          </a:xfrm>
        </p:spPr>
      </p:pic>
    </p:spTree>
    <p:extLst>
      <p:ext uri="{BB962C8B-B14F-4D97-AF65-F5344CB8AC3E}">
        <p14:creationId xmlns:p14="http://schemas.microsoft.com/office/powerpoint/2010/main" xmlns="" val="4523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Tkehu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ik.kh ;</a:t>
            </a:r>
            <a:r>
              <a:rPr lang="en-US" dirty="0" err="1" smtClean="0">
                <a:latin typeface="Kruti Dev 010" pitchFamily="2" charset="0"/>
              </a:rPr>
              <a:t>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xq.k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keZ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98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i`Fohojhy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ik.kh ;</a:t>
            </a:r>
            <a:r>
              <a:rPr lang="en-US" dirty="0" err="1" smtClean="0">
                <a:latin typeface="Kruti Dev 010" pitchFamily="2" charset="0"/>
              </a:rPr>
              <a:t>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loZlkekU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xq.k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kekZrhy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fHkUurspk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lkSj’kDrhP;k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forj.kkoj</a:t>
            </a:r>
            <a:r>
              <a:rPr lang="en-US" dirty="0" smtClean="0">
                <a:latin typeface="Kruti Dev 010" pitchFamily="2" charset="0"/>
              </a:rPr>
              <a:t> ifj.kke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smtClean="0">
                <a:latin typeface="Kruti Dev 010" pitchFamily="2" charset="0"/>
              </a:rPr>
              <a:t>?</a:t>
            </a:r>
            <a:r>
              <a:rPr lang="en-US" dirty="0" err="1" smtClean="0">
                <a:latin typeface="Kruti Dev 010" pitchFamily="2" charset="0"/>
              </a:rPr>
              <a:t>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m’.krsph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nqokZgd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lw;Zfdj.k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iMY;koj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Fkjp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xzg.k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djrks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ladze.k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Fkjkr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gksbZi;Zar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kmyV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tyk’k;kaps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gGwgGw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lkSj’kDrh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xzg.k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izek.kkr </a:t>
            </a:r>
            <a:r>
              <a:rPr lang="en-US" dirty="0" err="1" smtClean="0">
                <a:latin typeface="Kruti Dev 010" pitchFamily="2" charset="0"/>
              </a:rPr>
              <a:t>ikjn’kZd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gkypkygh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vlY;keqGas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yodj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m’.krk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yodj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ckgsj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lksMr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smtClean="0">
                <a:latin typeface="Kruti Dev 010" pitchFamily="2" charset="0"/>
              </a:rPr>
              <a:t>Ik.kh o </a:t>
            </a:r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fof’k"V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m".krk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osxosxGh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lkxj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ik.;kph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fof’k"V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m’.krk</a:t>
            </a:r>
            <a:r>
              <a:rPr lang="en-US" dirty="0" smtClean="0">
                <a:latin typeface="Kruti Dev 010" pitchFamily="2" charset="0"/>
              </a:rPr>
              <a:t> 0-9 </a:t>
            </a:r>
            <a:r>
              <a:rPr lang="en-US" dirty="0" err="1" smtClean="0">
                <a:latin typeface="Kruti Dev 010" pitchFamily="2" charset="0"/>
              </a:rPr>
              <a:t>dWyjh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xzWkukbZV</a:t>
            </a:r>
            <a:r>
              <a:rPr lang="en-US" dirty="0" smtClean="0">
                <a:latin typeface="Kruti Dev 010" pitchFamily="2" charset="0"/>
              </a:rPr>
              <a:t> ¼tehu½ph 0-2 </a:t>
            </a:r>
            <a:r>
              <a:rPr lang="en-US" dirty="0" err="1" smtClean="0">
                <a:latin typeface="Kruti Dev 010" pitchFamily="2" charset="0"/>
              </a:rPr>
              <a:t>dWyjh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1 </a:t>
            </a:r>
            <a:r>
              <a:rPr lang="en-US" dirty="0" err="1" smtClean="0">
                <a:latin typeface="Kruti Dev 010" pitchFamily="2" charset="0"/>
              </a:rPr>
              <a:t>xzke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otukP;k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ik.;kph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m’.krk</a:t>
            </a:r>
            <a:r>
              <a:rPr lang="en-US" dirty="0" smtClean="0">
                <a:latin typeface="Kruti Dev 010" pitchFamily="2" charset="0"/>
              </a:rPr>
              <a:t> 1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ls- </a:t>
            </a:r>
            <a:r>
              <a:rPr lang="en-US" dirty="0" err="1" smtClean="0">
                <a:latin typeface="Kruti Dev 010" pitchFamily="2" charset="0"/>
              </a:rPr>
              <a:t>xzs</a:t>
            </a:r>
            <a:r>
              <a:rPr lang="en-US" dirty="0" smtClean="0">
                <a:latin typeface="Kruti Dev 010" pitchFamily="2" charset="0"/>
              </a:rPr>
              <a:t>- us ok&lt;</a:t>
            </a:r>
            <a:r>
              <a:rPr lang="en-US" dirty="0" err="1" smtClean="0">
                <a:latin typeface="Kruti Dev 010" pitchFamily="2" charset="0"/>
              </a:rPr>
              <a:t>fo.;kl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rqyusus</a:t>
            </a:r>
            <a:r>
              <a:rPr lang="en-US" dirty="0" smtClean="0">
                <a:latin typeface="Kruti Dev 010" pitchFamily="2" charset="0"/>
              </a:rPr>
              <a:t> 5 </a:t>
            </a:r>
            <a:r>
              <a:rPr lang="en-US" dirty="0" err="1" smtClean="0">
                <a:latin typeface="Kruti Dev 010" pitchFamily="2" charset="0"/>
              </a:rPr>
              <a:t>iV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keqGsp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yodj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ik.kh </a:t>
            </a:r>
            <a:r>
              <a:rPr lang="en-US" dirty="0" err="1" smtClean="0">
                <a:latin typeface="Kruti Dev 010" pitchFamily="2" charset="0"/>
              </a:rPr>
              <a:t>mf’kjk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mf’kjk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62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463"/>
            <a:ext cx="10515600" cy="52495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Kruti Dev 010" pitchFamily="2" charset="0"/>
              </a:rPr>
              <a:t>Tkehuhis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lw;Zfdj.k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kksyhi;Zar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tkÅ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kdrkr-leqnzi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lw;Zfdj.kkauk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tfeuhP;k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O;kIr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rso</a:t>
            </a:r>
            <a:r>
              <a:rPr lang="en-US" dirty="0" smtClean="0">
                <a:latin typeface="Kruti Dev 010" pitchFamily="2" charset="0"/>
              </a:rPr>
              <a:t>&lt;;</a:t>
            </a:r>
            <a:r>
              <a:rPr lang="en-US" dirty="0" err="1" smtClean="0">
                <a:latin typeface="Kruti Dev 010" pitchFamily="2" charset="0"/>
              </a:rPr>
              <a:t>kp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</a:t>
            </a:r>
            <a:r>
              <a:rPr lang="en-US" dirty="0" smtClean="0">
                <a:latin typeface="Kruti Dev 010" pitchFamily="2" charset="0"/>
              </a:rPr>
              <a:t>.;kl </a:t>
            </a:r>
            <a:r>
              <a:rPr lang="en-US" dirty="0" err="1" smtClean="0">
                <a:latin typeface="Kruti Dev 010" pitchFamily="2" charset="0"/>
              </a:rPr>
              <a:t>tfeuhis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ykxrks-tehu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tfeuhoj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lw;Zfdj.k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R;kp</a:t>
            </a:r>
            <a:r>
              <a:rPr lang="en-US" dirty="0" smtClean="0">
                <a:latin typeface="Kruti Dev 010" pitchFamily="2" charset="0"/>
              </a:rPr>
              <a:t> fBdk.kh </a:t>
            </a:r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rkiorkr</a:t>
            </a:r>
            <a:r>
              <a:rPr lang="en-US" dirty="0" smtClean="0">
                <a:latin typeface="Kruti Dev 010" pitchFamily="2" charset="0"/>
              </a:rPr>
              <a:t> o m’.</a:t>
            </a:r>
            <a:r>
              <a:rPr lang="en-US" dirty="0" err="1" smtClean="0">
                <a:latin typeface="Kruti Dev 010" pitchFamily="2" charset="0"/>
              </a:rPr>
              <a:t>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R;kp</a:t>
            </a: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dirty="0" err="1" smtClean="0">
                <a:latin typeface="Kruti Dev 010" pitchFamily="2" charset="0"/>
              </a:rPr>
              <a:t>tkxh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dsafnzr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dsafnzr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ckgsj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mRlftZr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</a:t>
            </a:r>
            <a:r>
              <a:rPr lang="en-US" dirty="0" smtClean="0">
                <a:latin typeface="Kruti Dev 010" pitchFamily="2" charset="0"/>
              </a:rPr>
              <a:t>.;kl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lkgftdp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osGgh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kmyV</a:t>
            </a:r>
            <a:r>
              <a:rPr lang="en-US" dirty="0" smtClean="0">
                <a:latin typeface="Kruti Dev 010" pitchFamily="2" charset="0"/>
              </a:rPr>
              <a:t> ik.kh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lrr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gkypky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fBdk.kps</a:t>
            </a:r>
            <a:r>
              <a:rPr lang="en-US" dirty="0" smtClean="0">
                <a:latin typeface="Kruti Dev 010" pitchFamily="2" charset="0"/>
              </a:rPr>
              <a:t> ik.kh </a:t>
            </a:r>
            <a:r>
              <a:rPr lang="en-US" dirty="0" err="1" smtClean="0">
                <a:latin typeface="Kruti Dev 010" pitchFamily="2" charset="0"/>
              </a:rPr>
              <a:t>rkiys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nqljhdMs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R;kpg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tkxk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nqljs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xkj</a:t>
            </a:r>
            <a:r>
              <a:rPr lang="en-US" dirty="0" smtClean="0">
                <a:latin typeface="Kruti Dev 010" pitchFamily="2" charset="0"/>
              </a:rPr>
              <a:t> ik.kh ?</a:t>
            </a:r>
            <a:r>
              <a:rPr lang="en-US" dirty="0" err="1" smtClean="0">
                <a:latin typeface="Kruti Dev 010" pitchFamily="2" charset="0"/>
              </a:rPr>
              <a:t>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vfHklj.kkeqGs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</a:t>
            </a:r>
            <a:r>
              <a:rPr lang="en-US" dirty="0" smtClean="0">
                <a:latin typeface="Kruti Dev 010" pitchFamily="2" charset="0"/>
              </a:rPr>
              <a:t>.;kl </a:t>
            </a:r>
            <a:r>
              <a:rPr lang="en-US" dirty="0" err="1" smtClean="0">
                <a:latin typeface="Kruti Dev 010" pitchFamily="2" charset="0"/>
              </a:rPr>
              <a:t>osG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=</a:t>
            </a:r>
            <a:r>
              <a:rPr lang="en-US" dirty="0" err="1" smtClean="0">
                <a:latin typeface="Kruti Dev 010" pitchFamily="2" charset="0"/>
              </a:rPr>
              <a:t>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iljysyh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ckgsj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</a:t>
            </a:r>
            <a:r>
              <a:rPr lang="en-US" dirty="0" smtClean="0">
                <a:latin typeface="Kruti Dev 010" pitchFamily="2" charset="0"/>
              </a:rPr>
              <a:t>.;kl </a:t>
            </a:r>
            <a:r>
              <a:rPr lang="en-US" dirty="0" err="1" smtClean="0">
                <a:latin typeface="Kruti Dev 010" pitchFamily="2" charset="0"/>
              </a:rPr>
              <a:t>osGgh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Ik.;kP;k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i`’Bhkkxkoj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lkSj’kDrhpk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cjkplk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ijkofrZr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tehuhoj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v’kkh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4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Kruti Dev 010" pitchFamily="2" charset="0"/>
              </a:rPr>
              <a:t>n</a:t>
            </a:r>
            <a:r>
              <a:rPr lang="en-US" sz="2400" dirty="0" smtClean="0">
                <a:latin typeface="Kruti Dev 010" pitchFamily="2" charset="0"/>
              </a:rPr>
              <a:t>j </a:t>
            </a:r>
            <a:r>
              <a:rPr lang="en-US" sz="2400" dirty="0" err="1" smtClean="0">
                <a:latin typeface="Kruti Dev 010" pitchFamily="2" charset="0"/>
              </a:rPr>
              <a:t>feuhVkyk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i`Fohyk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feG.kkÚ;k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lkSj’kDrhps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tjh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vfr’k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rjh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m".krseqGs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i`Fogoj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iq’dGls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HkkSfrd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cny</a:t>
            </a:r>
            <a:r>
              <a:rPr lang="en-US" sz="2400" dirty="0" smtClean="0">
                <a:latin typeface="Kruti Dev 010" pitchFamily="2" charset="0"/>
              </a:rPr>
              <a:t> ?</a:t>
            </a:r>
            <a:r>
              <a:rPr lang="en-US" sz="2400" dirty="0" err="1" smtClean="0">
                <a:latin typeface="Kruti Dev 010" pitchFamily="2" charset="0"/>
              </a:rPr>
              <a:t>kMqu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srkr</a:t>
            </a:r>
            <a:r>
              <a:rPr lang="en-US" sz="2400" dirty="0" smtClean="0">
                <a:latin typeface="Kruti Dev 010" pitchFamily="2" charset="0"/>
              </a:rPr>
              <a:t>- ;k </a:t>
            </a:r>
            <a:r>
              <a:rPr lang="en-US" sz="2400" dirty="0" err="1" smtClean="0">
                <a:latin typeface="Kruti Dev 010" pitchFamily="2" charset="0"/>
              </a:rPr>
              <a:t>lkSj’kDrheqGs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okÚ;kph</a:t>
            </a:r>
            <a:r>
              <a:rPr lang="en-US" sz="2400" dirty="0" smtClean="0">
                <a:latin typeface="Kruti Dev 010" pitchFamily="2" charset="0"/>
              </a:rPr>
              <a:t>] </a:t>
            </a:r>
            <a:r>
              <a:rPr lang="en-US" sz="2400" dirty="0" err="1" smtClean="0">
                <a:latin typeface="Kruti Dev 010" pitchFamily="2" charset="0"/>
              </a:rPr>
              <a:t>leqnzkrhy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ykVkaph</a:t>
            </a:r>
            <a:r>
              <a:rPr lang="en-US" sz="2400" dirty="0" smtClean="0">
                <a:latin typeface="Kruti Dev 010" pitchFamily="2" charset="0"/>
              </a:rPr>
              <a:t> o </a:t>
            </a:r>
            <a:r>
              <a:rPr lang="en-US" sz="2400" dirty="0" err="1" smtClean="0">
                <a:latin typeface="Kruti Dev 010" pitchFamily="2" charset="0"/>
              </a:rPr>
              <a:t>leqnzizokgkaph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fuehZrh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rlsp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gokekukps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loZ</a:t>
            </a:r>
            <a:r>
              <a:rPr lang="en-US" sz="2400" dirty="0" smtClean="0">
                <a:latin typeface="Kruti Dev 010" pitchFamily="2" charset="0"/>
              </a:rPr>
              <a:t> ?</a:t>
            </a:r>
            <a:r>
              <a:rPr lang="en-US" sz="2400" dirty="0" err="1" smtClean="0">
                <a:latin typeface="Kruti Dev 010" pitchFamily="2" charset="0"/>
              </a:rPr>
              <a:t>kVd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kp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m’.krsoj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voyacwu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vlrkr</a:t>
            </a:r>
            <a:r>
              <a:rPr lang="en-US" sz="2400" dirty="0" smtClean="0">
                <a:latin typeface="Kruti Dev 010" pitchFamily="2" charset="0"/>
              </a:rPr>
              <a:t>-</a:t>
            </a:r>
          </a:p>
          <a:p>
            <a:r>
              <a:rPr lang="en-US" sz="2400" dirty="0" err="1" smtClean="0">
                <a:latin typeface="Kruti Dev 010" pitchFamily="2" charset="0"/>
              </a:rPr>
              <a:t>Lwk;kZP;k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i`’BHkkxko:u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mRlftZr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m".krk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y?kqygjhaP;k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Lo:ikr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ckgsj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iMrs</a:t>
            </a:r>
            <a:r>
              <a:rPr lang="en-US" sz="2400" dirty="0" smtClean="0">
                <a:latin typeface="Kruti Dev 010" pitchFamily="2" charset="0"/>
              </a:rPr>
              <a:t>-</a:t>
            </a:r>
          </a:p>
          <a:p>
            <a:r>
              <a:rPr lang="en-US" sz="2400" dirty="0" err="1" smtClean="0">
                <a:latin typeface="Kruti Dev 010" pitchFamily="2" charset="0"/>
              </a:rPr>
              <a:t>i`FohdMs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QsdY;k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xsysY;k</a:t>
            </a:r>
            <a:r>
              <a:rPr lang="en-US" sz="2400" dirty="0" smtClean="0">
                <a:latin typeface="Kruti Dev 010" pitchFamily="2" charset="0"/>
              </a:rPr>
              <a:t> ,</a:t>
            </a:r>
            <a:r>
              <a:rPr lang="en-US" sz="2400" dirty="0" err="1" smtClean="0">
                <a:latin typeface="Kruti Dev 010" pitchFamily="2" charset="0"/>
              </a:rPr>
              <a:t>dw.k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lkSj’kDrhpk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1@6 </a:t>
            </a:r>
            <a:r>
              <a:rPr lang="en-US" sz="2400" dirty="0" err="1" smtClean="0">
                <a:latin typeface="Kruti Dev 010" pitchFamily="2" charset="0"/>
              </a:rPr>
              <a:t>Hkkx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i`Fohoj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izdk’kkP;k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smtClean="0">
                <a:latin typeface="Kruti Dev 010" pitchFamily="2" charset="0"/>
              </a:rPr>
              <a:t>:</a:t>
            </a:r>
            <a:r>
              <a:rPr lang="en-US" sz="2400" dirty="0" err="1" smtClean="0">
                <a:latin typeface="Kruti Dev 010" pitchFamily="2" charset="0"/>
              </a:rPr>
              <a:t>ikus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fnlrks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lw;kZiklwu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fu?k.kkÚ;k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vYVªk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Ogk;ksysV</a:t>
            </a:r>
            <a:r>
              <a:rPr lang="en-US" sz="2400" dirty="0" smtClean="0">
                <a:latin typeface="Kruti Dev 010" pitchFamily="2" charset="0"/>
              </a:rPr>
              <a:t> o </a:t>
            </a:r>
            <a:r>
              <a:rPr lang="en-US" sz="2400" dirty="0" err="1" smtClean="0">
                <a:latin typeface="Kruti Dev 010" pitchFamily="2" charset="0"/>
              </a:rPr>
              <a:t>bUQzk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jsM</a:t>
            </a:r>
            <a:r>
              <a:rPr lang="en-US" sz="2400" dirty="0" smtClean="0">
                <a:latin typeface="Kruti Dev 010" pitchFamily="2" charset="0"/>
              </a:rPr>
              <a:t> ;k </a:t>
            </a:r>
            <a:r>
              <a:rPr lang="en-US" sz="2400" dirty="0" err="1" smtClean="0">
                <a:latin typeface="Kruti Dev 010" pitchFamily="2" charset="0"/>
              </a:rPr>
              <a:t>vuqdzes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y?kqygjh</a:t>
            </a:r>
            <a:r>
              <a:rPr lang="en-US" sz="2400" dirty="0" smtClean="0">
                <a:latin typeface="Kruti Dev 010" pitchFamily="2" charset="0"/>
              </a:rPr>
              <a:t> o </a:t>
            </a:r>
            <a:r>
              <a:rPr lang="en-US" sz="2400" dirty="0" err="1" smtClean="0">
                <a:latin typeface="Kruti Dev 010" pitchFamily="2" charset="0"/>
              </a:rPr>
              <a:t>nh?kZygjh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vlrkr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i`FohdMs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srkauk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ukghr</a:t>
            </a:r>
            <a:r>
              <a:rPr lang="en-US" sz="2400" dirty="0" smtClean="0">
                <a:latin typeface="Kruti Dev 010" pitchFamily="2" charset="0"/>
              </a:rPr>
              <a:t>-</a:t>
            </a:r>
          </a:p>
          <a:p>
            <a:r>
              <a:rPr lang="en-US" sz="2400" dirty="0" smtClean="0">
                <a:latin typeface="Kruti Dev 010" pitchFamily="2" charset="0"/>
              </a:rPr>
              <a:t>Okrkoj.kkr </a:t>
            </a:r>
            <a:r>
              <a:rPr lang="en-US" sz="2400" dirty="0" err="1" smtClean="0">
                <a:latin typeface="Kruti Dev 010" pitchFamily="2" charset="0"/>
              </a:rPr>
              <a:t>m’.krk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iqjo.kkjk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lkSj’kDrh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</a:t>
            </a:r>
            <a:r>
              <a:rPr lang="en-US" sz="2400" dirty="0" smtClean="0">
                <a:latin typeface="Kruti Dev 010" pitchFamily="2" charset="0"/>
              </a:rPr>
              <a:t> ,</a:t>
            </a:r>
            <a:r>
              <a:rPr lang="en-US" sz="2400" dirty="0" err="1" smtClean="0">
                <a:latin typeface="Kruti Dev 010" pitchFamily="2" charset="0"/>
              </a:rPr>
              <a:t>dp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egRokpk</a:t>
            </a:r>
            <a:r>
              <a:rPr lang="en-US" sz="2400" dirty="0" smtClean="0">
                <a:latin typeface="Kruti Dev 010" pitchFamily="2" charset="0"/>
              </a:rPr>
              <a:t> ?</a:t>
            </a:r>
            <a:r>
              <a:rPr lang="en-US" sz="2400" dirty="0" err="1" smtClean="0">
                <a:latin typeface="Kruti Dev 010" pitchFamily="2" charset="0"/>
              </a:rPr>
              <a:t>kVd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vlY;kus</a:t>
            </a:r>
            <a:r>
              <a:rPr lang="en-US" sz="2400" dirty="0" smtClean="0">
                <a:latin typeface="Kruti Dev 010" pitchFamily="2" charset="0"/>
              </a:rPr>
              <a:t> ;k “</a:t>
            </a:r>
            <a:r>
              <a:rPr lang="en-US" sz="2400" dirty="0" err="1" smtClean="0">
                <a:latin typeface="Kruti Dev 010" pitchFamily="2" charset="0"/>
              </a:rPr>
              <a:t>kDrhps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i`Fohoj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gks.kkjs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forj.k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gok</a:t>
            </a:r>
            <a:r>
              <a:rPr lang="en-US" sz="2400" dirty="0" smtClean="0">
                <a:latin typeface="Kruti Dev 010" pitchFamily="2" charset="0"/>
              </a:rPr>
              <a:t> o </a:t>
            </a:r>
            <a:r>
              <a:rPr lang="en-US" sz="2400" dirty="0" err="1" smtClean="0">
                <a:latin typeface="Kruti Dev 010" pitchFamily="2" charset="0"/>
              </a:rPr>
              <a:t>gokekukP;k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vkfo"dkjkaph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fuehZrh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dj.;kr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Qkj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egRokps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letys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tkrs</a:t>
            </a:r>
            <a:r>
              <a:rPr lang="en-US" sz="2400" dirty="0" smtClean="0">
                <a:latin typeface="Kruti Dev 010" pitchFamily="2" charset="0"/>
              </a:rPr>
              <a:t>-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125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589" y="457201"/>
            <a:ext cx="9705702" cy="5943600"/>
          </a:xfrm>
        </p:spPr>
      </p:pic>
    </p:spTree>
    <p:extLst>
      <p:ext uri="{BB962C8B-B14F-4D97-AF65-F5344CB8AC3E}">
        <p14:creationId xmlns:p14="http://schemas.microsoft.com/office/powerpoint/2010/main" xmlns="" val="1144415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Tkehuhps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Lo:i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Kruti Dev 010" pitchFamily="2" charset="0"/>
              </a:rPr>
              <a:t>d</a:t>
            </a:r>
            <a:r>
              <a:rPr lang="en-US" sz="3600" dirty="0" err="1" smtClean="0">
                <a:latin typeface="Kruti Dev 010" pitchFamily="2" charset="0"/>
              </a:rPr>
              <a:t>kgh</a:t>
            </a:r>
            <a:r>
              <a:rPr lang="en-US" sz="3600" dirty="0" smtClean="0">
                <a:latin typeface="Kruti Dev 010" pitchFamily="2" charset="0"/>
              </a:rPr>
              <a:t> [</a:t>
            </a:r>
            <a:r>
              <a:rPr lang="en-US" sz="3600" dirty="0" err="1" smtClean="0">
                <a:latin typeface="Kruti Dev 010" pitchFamily="2" charset="0"/>
              </a:rPr>
              <a:t>kMdkG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tehu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tkLr</a:t>
            </a:r>
            <a:r>
              <a:rPr lang="en-US" sz="3600" dirty="0" smtClean="0">
                <a:latin typeface="Kruti Dev 010" pitchFamily="2" charset="0"/>
              </a:rPr>
              <a:t> izek.kkr </a:t>
            </a:r>
            <a:r>
              <a:rPr lang="en-US" sz="3600" dirty="0" err="1" smtClean="0">
                <a:latin typeface="Kruti Dev 010" pitchFamily="2" charset="0"/>
              </a:rPr>
              <a:t>m’.krk</a:t>
            </a:r>
            <a:r>
              <a:rPr lang="en-US" sz="3600" dirty="0" smtClean="0">
                <a:latin typeface="Kruti Dev 010" pitchFamily="2" charset="0"/>
              </a:rPr>
              <a:t> “</a:t>
            </a:r>
            <a:r>
              <a:rPr lang="en-US" sz="3600" dirty="0" err="1" smtClean="0">
                <a:latin typeface="Kruti Dev 010" pitchFamily="2" charset="0"/>
              </a:rPr>
              <a:t>kks’k.k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djrs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rj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fpd.kekrh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fdaok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gyD;k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jaxkph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ekrh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deh</a:t>
            </a:r>
            <a:r>
              <a:rPr lang="en-US" sz="3600" dirty="0" smtClean="0">
                <a:latin typeface="Kruti Dev 010" pitchFamily="2" charset="0"/>
              </a:rPr>
              <a:t> izek.kkr </a:t>
            </a:r>
            <a:r>
              <a:rPr lang="en-US" sz="3600" dirty="0" err="1" smtClean="0">
                <a:latin typeface="Kruti Dev 010" pitchFamily="2" charset="0"/>
              </a:rPr>
              <a:t>m’.krk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xzg.k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djrs</a:t>
            </a:r>
            <a:r>
              <a:rPr lang="en-US" sz="3600" dirty="0" smtClean="0">
                <a:latin typeface="Kruti Dev 010" pitchFamily="2" charset="0"/>
              </a:rPr>
              <a:t>- </a:t>
            </a:r>
            <a:r>
              <a:rPr lang="en-US" sz="3600" dirty="0" err="1" smtClean="0">
                <a:latin typeface="Kruti Dev 010" pitchFamily="2" charset="0"/>
              </a:rPr>
              <a:t>tehu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ouLirhauh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vkPNknysyh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vlsy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rj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tkLr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m’.krk</a:t>
            </a:r>
            <a:r>
              <a:rPr lang="en-US" sz="3600" dirty="0" smtClean="0">
                <a:latin typeface="Kruti Dev 010" pitchFamily="2" charset="0"/>
              </a:rPr>
              <a:t> '</a:t>
            </a:r>
            <a:r>
              <a:rPr lang="en-US" sz="3600" dirty="0" err="1" smtClean="0">
                <a:latin typeface="Kruti Dev 010" pitchFamily="2" charset="0"/>
              </a:rPr>
              <a:t>kks"kwu</a:t>
            </a:r>
            <a:r>
              <a:rPr lang="en-US" sz="3600" dirty="0" smtClean="0">
                <a:latin typeface="Kruti Dev 010" pitchFamily="2" charset="0"/>
              </a:rPr>
              <a:t> ?</a:t>
            </a:r>
            <a:r>
              <a:rPr lang="en-US" sz="3600" dirty="0" err="1" smtClean="0">
                <a:latin typeface="Kruti Dev 010" pitchFamily="2" charset="0"/>
              </a:rPr>
              <a:t>ksr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ukgh</a:t>
            </a:r>
            <a:r>
              <a:rPr lang="en-US" sz="3600" dirty="0" smtClean="0">
                <a:latin typeface="Kruti Dev 010" pitchFamily="2" charset="0"/>
              </a:rPr>
              <a:t>- ;</a:t>
            </a:r>
            <a:r>
              <a:rPr lang="en-US" sz="3600" dirty="0" err="1" smtClean="0">
                <a:latin typeface="Kruti Dev 010" pitchFamily="2" charset="0"/>
              </a:rPr>
              <a:t>kmyV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ouLirhfojghr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tehu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lw;Zfdj.kkauk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m?kMh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vlY;keqGs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tkLr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rkirs</a:t>
            </a:r>
            <a:r>
              <a:rPr lang="en-US" sz="3600" dirty="0" smtClean="0">
                <a:latin typeface="Kruti Dev 010" pitchFamily="2" charset="0"/>
              </a:rPr>
              <a:t>- </a:t>
            </a:r>
            <a:r>
              <a:rPr lang="en-US" sz="3600" dirty="0" err="1" smtClean="0">
                <a:latin typeface="Kruti Dev 010" pitchFamily="2" charset="0"/>
              </a:rPr>
              <a:t>ouLirhaiklwu</a:t>
            </a:r>
            <a:r>
              <a:rPr lang="en-US" sz="3600" dirty="0" smtClean="0">
                <a:latin typeface="Kruti Dev 010" pitchFamily="2" charset="0"/>
              </a:rPr>
              <a:t> 3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rs</a:t>
            </a:r>
            <a:r>
              <a:rPr lang="en-US" sz="3600" dirty="0" smtClean="0">
                <a:latin typeface="Kruti Dev 010" pitchFamily="2" charset="0"/>
              </a:rPr>
              <a:t> 6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lw;Zfdj.ks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ijkorhZr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gksrkr</a:t>
            </a:r>
            <a:r>
              <a:rPr lang="en-US" sz="3600" dirty="0" smtClean="0">
                <a:latin typeface="Kruti Dev 010" pitchFamily="2" charset="0"/>
              </a:rPr>
              <a:t>- </a:t>
            </a:r>
            <a:r>
              <a:rPr lang="en-US" sz="3600" dirty="0" err="1" smtClean="0">
                <a:latin typeface="Kruti Dev 010" pitchFamily="2" charset="0"/>
              </a:rPr>
              <a:t>cQkZP;k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i`’Bkkxko:u</a:t>
            </a:r>
            <a:r>
              <a:rPr lang="en-US" sz="3600" dirty="0" smtClean="0">
                <a:latin typeface="Kruti Dev 010" pitchFamily="2" charset="0"/>
              </a:rPr>
              <a:t> 80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rs</a:t>
            </a:r>
            <a:r>
              <a:rPr lang="en-US" sz="3600" dirty="0" smtClean="0">
                <a:latin typeface="Kruti Dev 010" pitchFamily="2" charset="0"/>
              </a:rPr>
              <a:t> 90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fdj.ks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ijkofrZr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vlY;keqGs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fgekPNkfnr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i`"BHkkx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Qkj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deh</a:t>
            </a:r>
            <a:r>
              <a:rPr lang="en-US" sz="3600" dirty="0" smtClean="0">
                <a:latin typeface="Kruti Dev 010" pitchFamily="2" charset="0"/>
              </a:rPr>
              <a:t> izek.kkr </a:t>
            </a:r>
            <a:r>
              <a:rPr lang="en-US" sz="3600" dirty="0" err="1" smtClean="0">
                <a:latin typeface="Kruti Dev 010" pitchFamily="2" charset="0"/>
              </a:rPr>
              <a:t>m".krk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xzg.k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djrkr</a:t>
            </a:r>
            <a:r>
              <a:rPr lang="en-US" sz="3600" dirty="0" smtClean="0">
                <a:latin typeface="Kruti Dev 010" pitchFamily="2" charset="0"/>
              </a:rPr>
              <a:t>- </a:t>
            </a:r>
            <a:r>
              <a:rPr lang="en-US" sz="3600" dirty="0" err="1" smtClean="0">
                <a:latin typeface="Kruti Dev 010" pitchFamily="2" charset="0"/>
              </a:rPr>
              <a:t>okyqdke</a:t>
            </a:r>
            <a:r>
              <a:rPr lang="en-US" sz="3600" dirty="0" smtClean="0">
                <a:latin typeface="Kruti Dev 010" pitchFamily="2" charset="0"/>
              </a:rPr>
              <a:t>; </a:t>
            </a:r>
            <a:r>
              <a:rPr lang="en-US" sz="3600" dirty="0" err="1" smtClean="0">
                <a:latin typeface="Kruti Dev 010" pitchFamily="2" charset="0"/>
              </a:rPr>
              <a:t>tfeuho:u</a:t>
            </a:r>
            <a:r>
              <a:rPr lang="en-US" sz="3600" dirty="0" smtClean="0">
                <a:latin typeface="Kruti Dev 010" pitchFamily="2" charset="0"/>
              </a:rPr>
              <a:t> 13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rs</a:t>
            </a:r>
            <a:r>
              <a:rPr lang="en-US" sz="3600" dirty="0" smtClean="0">
                <a:latin typeface="Kruti Dev 010" pitchFamily="2" charset="0"/>
              </a:rPr>
              <a:t> 18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fdj.ks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ijkofrZr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gksrkr</a:t>
            </a:r>
            <a:r>
              <a:rPr lang="en-US" sz="3600" dirty="0" smtClean="0">
                <a:latin typeface="Kruti Dev 010" pitchFamily="2" charset="0"/>
              </a:rPr>
              <a:t>-</a:t>
            </a:r>
            <a:endParaRPr lang="en-US" sz="36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51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i`Fohojhy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okrkoj.kkpk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ifj.kke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'</a:t>
            </a:r>
            <a:r>
              <a:rPr lang="en-US" dirty="0" err="1" smtClean="0">
                <a:latin typeface="Kruti Dev 010" pitchFamily="2" charset="0"/>
              </a:rPr>
              <a:t>ksoVh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lkSj’kDrh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fBdk.kps </a:t>
            </a:r>
            <a:r>
              <a:rPr lang="en-US" dirty="0" err="1" smtClean="0">
                <a:latin typeface="Kruti Dev 010" pitchFamily="2" charset="0"/>
              </a:rPr>
              <a:t>okrkoj.kkps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xq.k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keZ</a:t>
            </a:r>
            <a:r>
              <a:rPr lang="en-US" dirty="0" smtClean="0">
                <a:latin typeface="Kruti Dev 010" pitchFamily="2" charset="0"/>
              </a:rPr>
              <a:t> o okrkoj.kkr </a:t>
            </a:r>
            <a:r>
              <a:rPr lang="en-US" dirty="0" err="1" smtClean="0">
                <a:latin typeface="Kruti Dev 010" pitchFamily="2" charset="0"/>
              </a:rPr>
              <a:t>dk;Zjr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fofHkUu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Hkksfrd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i`Fohi;Zar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iksgkspq</a:t>
            </a:r>
            <a:r>
              <a:rPr lang="en-US" dirty="0" smtClean="0">
                <a:latin typeface="Kruti Dev 010" pitchFamily="2" charset="0"/>
              </a:rPr>
              <a:t> '</a:t>
            </a:r>
            <a:r>
              <a:rPr lang="en-US" dirty="0" err="1" smtClean="0">
                <a:latin typeface="Kruti Dev 010" pitchFamily="2" charset="0"/>
              </a:rPr>
              <a:t>kd.kkjh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lkSj’kDrh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>
                <a:latin typeface="Kruti Dev 010" pitchFamily="2" charset="0"/>
              </a:rPr>
              <a:t>f</a:t>
            </a:r>
            <a:r>
              <a:rPr lang="en-US" dirty="0" err="1" smtClean="0">
                <a:latin typeface="Kruti Dev 010" pitchFamily="2" charset="0"/>
              </a:rPr>
              <a:t>odhj.k</a:t>
            </a:r>
            <a:r>
              <a:rPr lang="en-US" dirty="0" smtClean="0">
                <a:latin typeface="Kruti Dev 010" pitchFamily="2" charset="0"/>
              </a:rPr>
              <a:t> %&amp; okrkoj.kkr </a:t>
            </a:r>
            <a:r>
              <a:rPr lang="en-US" dirty="0" err="1" smtClean="0">
                <a:latin typeface="Kruti Dev 010" pitchFamily="2" charset="0"/>
              </a:rPr>
              <a:t>vla</a:t>
            </a:r>
            <a:r>
              <a:rPr lang="en-US" dirty="0" smtClean="0">
                <a:latin typeface="Kruti Dev 010" pitchFamily="2" charset="0"/>
              </a:rPr>
              <a:t>[; /</a:t>
            </a:r>
            <a:r>
              <a:rPr lang="en-US" dirty="0" err="1" smtClean="0">
                <a:latin typeface="Kruti Dev 010" pitchFamily="2" charset="0"/>
              </a:rPr>
              <a:t>kqGhps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v.kw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lw;Zfdj.ks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d.kkauk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vMrkr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lw;Zfdj.kkae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cjhp’kkh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d.kkaiklwu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ckgsj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QsdY;k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izfdz;syk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fodhj.k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iq’dG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lkSj’kDrh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kpZ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gksrs-okrkoj.kkrhy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d.kkapk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fo|qrpqacdh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ygjhais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fdz;k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fu?k.kkÚ;k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fof’k"V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fo|qrpqacdh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ygjhaiqjrh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e;kZfnr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y?kqygjhaoj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ifj.kke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izfdz;seqGs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jaxkaP;k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fofo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NVk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vkdk’kkrhy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jax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fodhj.kpkp</a:t>
            </a:r>
            <a:r>
              <a:rPr lang="en-US" dirty="0" smtClean="0">
                <a:latin typeface="Kruti Dev 010" pitchFamily="2" charset="0"/>
              </a:rPr>
              <a:t> ifj.kke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25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Kruti Dev 010" pitchFamily="2" charset="0"/>
              </a:rPr>
              <a:t>ijkorZu</a:t>
            </a:r>
            <a:r>
              <a:rPr lang="en-US" sz="3600" dirty="0" smtClean="0">
                <a:latin typeface="Kruti Dev 010" pitchFamily="2" charset="0"/>
              </a:rPr>
              <a:t>%&amp; </a:t>
            </a:r>
            <a:r>
              <a:rPr lang="en-US" sz="3600" dirty="0" err="1" smtClean="0">
                <a:latin typeface="Kruti Dev 010" pitchFamily="2" charset="0"/>
              </a:rPr>
              <a:t>okrkoj.kkrhy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inkFkZ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d.kkaps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O;kl</a:t>
            </a:r>
            <a:r>
              <a:rPr lang="en-US" sz="3600" dirty="0" smtClean="0">
                <a:latin typeface="Kruti Dev 010" pitchFamily="2" charset="0"/>
              </a:rPr>
              <a:t>] </a:t>
            </a:r>
            <a:r>
              <a:rPr lang="en-US" sz="3600" dirty="0" err="1" smtClean="0">
                <a:latin typeface="Kruti Dev 010" pitchFamily="2" charset="0"/>
              </a:rPr>
              <a:t>okrkoj.kkrwu</a:t>
            </a:r>
            <a:r>
              <a:rPr lang="en-US" sz="3600" dirty="0" smtClean="0">
                <a:latin typeface="Kruti Dev 010" pitchFamily="2" charset="0"/>
              </a:rPr>
              <a:t> ;</a:t>
            </a:r>
            <a:r>
              <a:rPr lang="en-US" sz="3600" dirty="0" err="1" smtClean="0">
                <a:latin typeface="Kruti Dev 010" pitchFamily="2" charset="0"/>
              </a:rPr>
              <a:t>s.kkÚ;k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lkSj”kDrhP;k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ygjhais</a:t>
            </a:r>
            <a:r>
              <a:rPr lang="en-US" sz="3600" dirty="0" smtClean="0">
                <a:latin typeface="Kruti Dev 010" pitchFamily="2" charset="0"/>
              </a:rPr>
              <a:t>{</a:t>
            </a:r>
            <a:r>
              <a:rPr lang="en-US" sz="3600" dirty="0" err="1" smtClean="0">
                <a:latin typeface="Kruti Dev 010" pitchFamily="2" charset="0"/>
              </a:rPr>
              <a:t>kk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eksBs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vlrhy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rj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d.kkaeqGs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m’.krsp;k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ygjh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ijkorZu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ikorkr</a:t>
            </a:r>
            <a:r>
              <a:rPr lang="en-US" sz="3600" dirty="0">
                <a:latin typeface="Kruti Dev 010" pitchFamily="2" charset="0"/>
              </a:rPr>
              <a:t> </a:t>
            </a:r>
            <a:r>
              <a:rPr lang="en-US" sz="3600" dirty="0" smtClean="0">
                <a:latin typeface="Kruti Dev 010" pitchFamily="2" charset="0"/>
              </a:rPr>
              <a:t>o </a:t>
            </a:r>
            <a:r>
              <a:rPr lang="en-US" sz="3600" dirty="0" err="1" smtClean="0">
                <a:latin typeface="Kruti Dev 010" pitchFamily="2" charset="0"/>
              </a:rPr>
              <a:t>lw;Zfdj.kapk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izdk’k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oj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Qsdyk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tkrks</a:t>
            </a:r>
            <a:r>
              <a:rPr lang="en-US" sz="3600" dirty="0" smtClean="0">
                <a:latin typeface="Kruti Dev 010" pitchFamily="2" charset="0"/>
              </a:rPr>
              <a:t>- ;k </a:t>
            </a:r>
            <a:r>
              <a:rPr lang="en-US" sz="3600" dirty="0" err="1" smtClean="0">
                <a:latin typeface="Kruti Dev 010" pitchFamily="2" charset="0"/>
              </a:rPr>
              <a:t>fdz;sr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lkSj’kDrhpk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>
                <a:latin typeface="Kruti Dev 010" pitchFamily="2" charset="0"/>
              </a:rPr>
              <a:t>H</a:t>
            </a:r>
            <a:r>
              <a:rPr lang="en-US" sz="3600" dirty="0" err="1" smtClean="0">
                <a:latin typeface="Kruti Dev 010" pitchFamily="2" charset="0"/>
              </a:rPr>
              <a:t>kkx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u"V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gksrks</a:t>
            </a:r>
            <a:r>
              <a:rPr lang="en-US" sz="3600" dirty="0" smtClean="0">
                <a:latin typeface="Kruti Dev 010" pitchFamily="2" charset="0"/>
              </a:rPr>
              <a:t>- </a:t>
            </a:r>
            <a:r>
              <a:rPr lang="en-US" sz="3600" dirty="0" err="1" smtClean="0">
                <a:latin typeface="Kruti Dev 010" pitchFamily="2" charset="0"/>
              </a:rPr>
              <a:t>gh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fdz;k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dks.kR;kgh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ygjhasP;k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ckcrhr</a:t>
            </a:r>
            <a:r>
              <a:rPr lang="en-US" sz="3600" dirty="0" smtClean="0">
                <a:latin typeface="Kruti Dev 010" pitchFamily="2" charset="0"/>
              </a:rPr>
              <a:t> ?</a:t>
            </a:r>
            <a:r>
              <a:rPr lang="en-US" sz="3600" dirty="0" err="1" smtClean="0">
                <a:latin typeface="Kruti Dev 010" pitchFamily="2" charset="0"/>
              </a:rPr>
              <a:t>kMw</a:t>
            </a:r>
            <a:r>
              <a:rPr lang="en-US" sz="3600" dirty="0" smtClean="0">
                <a:latin typeface="Kruti Dev 010" pitchFamily="2" charset="0"/>
              </a:rPr>
              <a:t> '</a:t>
            </a:r>
            <a:r>
              <a:rPr lang="en-US" sz="3600" dirty="0" err="1" smtClean="0">
                <a:latin typeface="Kruti Dev 010" pitchFamily="2" charset="0"/>
              </a:rPr>
              <a:t>kdrs</a:t>
            </a:r>
            <a:r>
              <a:rPr lang="en-US" sz="3600" dirty="0" smtClean="0">
                <a:latin typeface="Kruti Dev 010" pitchFamily="2" charset="0"/>
              </a:rPr>
              <a:t>-</a:t>
            </a:r>
          </a:p>
          <a:p>
            <a:r>
              <a:rPr lang="en-US" sz="3600" dirty="0" smtClean="0">
                <a:latin typeface="Kruti Dev 010" pitchFamily="2" charset="0"/>
              </a:rPr>
              <a:t>'</a:t>
            </a:r>
            <a:r>
              <a:rPr lang="en-US" sz="3600" dirty="0" err="1" smtClean="0">
                <a:latin typeface="Kruti Dev 010" pitchFamily="2" charset="0"/>
              </a:rPr>
              <a:t>kks"k.k</a:t>
            </a:r>
            <a:r>
              <a:rPr lang="en-US" sz="3600" dirty="0" smtClean="0">
                <a:latin typeface="Kruti Dev 010" pitchFamily="2" charset="0"/>
              </a:rPr>
              <a:t> %&amp; </a:t>
            </a:r>
            <a:r>
              <a:rPr lang="en-US" sz="3600" dirty="0" err="1" smtClean="0">
                <a:latin typeface="Kruti Dev 010" pitchFamily="2" charset="0"/>
              </a:rPr>
              <a:t>okrkoj.kkrwu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lw;kZph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fdj.ks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fdaok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m’.krsP;k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ygjh</a:t>
            </a:r>
            <a:r>
              <a:rPr lang="en-US" sz="3600" dirty="0" smtClean="0">
                <a:latin typeface="Kruti Dev 010" pitchFamily="2" charset="0"/>
              </a:rPr>
              <a:t> ;</a:t>
            </a:r>
            <a:r>
              <a:rPr lang="en-US" sz="3600" dirty="0" err="1" smtClean="0">
                <a:latin typeface="Kruti Dev 010" pitchFamily="2" charset="0"/>
              </a:rPr>
              <a:t>sr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vlrkauk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R;kaP;krhy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iq’dG’kkh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m".krk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okrkoj.kkrhy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fujfujkGs</a:t>
            </a:r>
            <a:r>
              <a:rPr lang="en-US" sz="3600" dirty="0" smtClean="0">
                <a:latin typeface="Kruti Dev 010" pitchFamily="2" charset="0"/>
              </a:rPr>
              <a:t> ?</a:t>
            </a:r>
            <a:r>
              <a:rPr lang="en-US" sz="3600" dirty="0" err="1" smtClean="0">
                <a:latin typeface="Kruti Dev 010" pitchFamily="2" charset="0"/>
              </a:rPr>
              <a:t>kVd</a:t>
            </a:r>
            <a:r>
              <a:rPr lang="en-US" sz="3600" dirty="0" smtClean="0">
                <a:latin typeface="Kruti Dev 010" pitchFamily="2" charset="0"/>
              </a:rPr>
              <a:t> '</a:t>
            </a:r>
            <a:r>
              <a:rPr lang="en-US" sz="3600" dirty="0" err="1" smtClean="0">
                <a:latin typeface="Kruti Dev 010" pitchFamily="2" charset="0"/>
              </a:rPr>
              <a:t>kks"kwu</a:t>
            </a:r>
            <a:r>
              <a:rPr lang="en-US" sz="3600" dirty="0" smtClean="0">
                <a:latin typeface="Kruti Dev 010" pitchFamily="2" charset="0"/>
              </a:rPr>
              <a:t> ?</a:t>
            </a:r>
            <a:r>
              <a:rPr lang="en-US" sz="3600" dirty="0" err="1" smtClean="0">
                <a:latin typeface="Kruti Dev 010" pitchFamily="2" charset="0"/>
              </a:rPr>
              <a:t>ksrkr</a:t>
            </a:r>
            <a:r>
              <a:rPr lang="en-US" sz="3600" dirty="0" smtClean="0">
                <a:latin typeface="Kruti Dev 010" pitchFamily="2" charset="0"/>
              </a:rPr>
              <a:t>- </a:t>
            </a:r>
            <a:r>
              <a:rPr lang="en-US" sz="3600" dirty="0" err="1" smtClean="0">
                <a:latin typeface="Kruti Dev 010" pitchFamily="2" charset="0"/>
              </a:rPr>
              <a:t>ik.;kps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ck"Ik</a:t>
            </a:r>
            <a:r>
              <a:rPr lang="en-US" sz="3600" dirty="0" smtClean="0">
                <a:latin typeface="Kruti Dev 010" pitchFamily="2" charset="0"/>
              </a:rPr>
              <a:t>] </a:t>
            </a:r>
            <a:r>
              <a:rPr lang="en-US" sz="3600" dirty="0" err="1" smtClean="0">
                <a:latin typeface="Kruti Dev 010" pitchFamily="2" charset="0"/>
              </a:rPr>
              <a:t>izk.kok;q</a:t>
            </a:r>
            <a:r>
              <a:rPr lang="en-US" sz="3600" dirty="0" smtClean="0">
                <a:latin typeface="Kruti Dev 010" pitchFamily="2" charset="0"/>
              </a:rPr>
              <a:t>] </a:t>
            </a:r>
            <a:r>
              <a:rPr lang="en-US" sz="3600" dirty="0" err="1" smtClean="0">
                <a:latin typeface="Kruti Dev 010" pitchFamily="2" charset="0"/>
              </a:rPr>
              <a:t>vks</a:t>
            </a:r>
            <a:r>
              <a:rPr lang="en-US" sz="3600" dirty="0" smtClean="0">
                <a:latin typeface="Kruti Dev 010" pitchFamily="2" charset="0"/>
              </a:rPr>
              <a:t>&gt;</a:t>
            </a:r>
            <a:r>
              <a:rPr lang="en-US" sz="3600" dirty="0" err="1" smtClean="0">
                <a:latin typeface="Kruti Dev 010" pitchFamily="2" charset="0"/>
              </a:rPr>
              <a:t>ksu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ok;q</a:t>
            </a:r>
            <a:r>
              <a:rPr lang="en-US" sz="3600" dirty="0" smtClean="0">
                <a:latin typeface="Kruti Dev 010" pitchFamily="2" charset="0"/>
              </a:rPr>
              <a:t>] </a:t>
            </a:r>
            <a:r>
              <a:rPr lang="en-US" sz="3600" dirty="0" err="1" smtClean="0">
                <a:latin typeface="Kruti Dev 010" pitchFamily="2" charset="0"/>
              </a:rPr>
              <a:t>gosr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rjax.kkjs</a:t>
            </a:r>
            <a:r>
              <a:rPr lang="en-US" sz="3600" dirty="0" smtClean="0">
                <a:latin typeface="Kruti Dev 010" pitchFamily="2" charset="0"/>
              </a:rPr>
              <a:t> /</a:t>
            </a:r>
            <a:r>
              <a:rPr lang="en-US" sz="3600" dirty="0" err="1" smtClean="0">
                <a:latin typeface="Kruti Dev 010" pitchFamily="2" charset="0"/>
              </a:rPr>
              <a:t>kqfyd.k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gs</a:t>
            </a:r>
            <a:r>
              <a:rPr lang="en-US" sz="3600" dirty="0" smtClean="0">
                <a:latin typeface="Kruti Dev 010" pitchFamily="2" charset="0"/>
              </a:rPr>
              <a:t> ?</a:t>
            </a:r>
            <a:r>
              <a:rPr lang="en-US" sz="3600" dirty="0" err="1" smtClean="0">
                <a:latin typeface="Kruti Dev 010" pitchFamily="2" charset="0"/>
              </a:rPr>
              <a:t>kVd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m’.krsps</a:t>
            </a:r>
            <a:r>
              <a:rPr lang="en-US" sz="3600" dirty="0" smtClean="0">
                <a:latin typeface="Kruti Dev 010" pitchFamily="2" charset="0"/>
              </a:rPr>
              <a:t> '</a:t>
            </a:r>
            <a:r>
              <a:rPr lang="en-US" sz="3600" dirty="0" err="1" smtClean="0">
                <a:latin typeface="Kruti Dev 010" pitchFamily="2" charset="0"/>
              </a:rPr>
              <a:t>kks"k.k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djrkr</a:t>
            </a:r>
            <a:r>
              <a:rPr lang="en-US" sz="3600" dirty="0" smtClean="0">
                <a:latin typeface="Kruti Dev 010" pitchFamily="2" charset="0"/>
              </a:rPr>
              <a:t>-</a:t>
            </a:r>
            <a:endParaRPr lang="en-US" sz="36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850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Kruti Dev 010" pitchFamily="2" charset="0"/>
              </a:rPr>
              <a:t>i`Fohps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larqyu</a:t>
            </a:r>
            <a:endParaRPr lang="en-US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846319"/>
          </a:xfrm>
        </p:spPr>
        <p:txBody>
          <a:bodyPr>
            <a:normAutofit lnSpcReduction="10000"/>
          </a:bodyPr>
          <a:lstStyle/>
          <a:p>
            <a:endParaRPr lang="en-US" b="1" u="sng" dirty="0" smtClean="0"/>
          </a:p>
          <a:p>
            <a:r>
              <a:rPr lang="en-US" sz="3200" dirty="0" err="1" smtClean="0">
                <a:latin typeface="Kruti Dev 010" pitchFamily="2" charset="0"/>
              </a:rPr>
              <a:t>lw;kZdMwu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y?kqygjhaP;k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Lo:ikr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mRlftZr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gks.kkjh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lkSj’kDrh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i`FohP;k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i`’BHkkxkdMwu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xzg.k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dsyh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Hkqi`’Bkoj</a:t>
            </a:r>
            <a:r>
              <a:rPr lang="en-US" sz="3200" dirty="0" smtClean="0">
                <a:latin typeface="Kruti Dev 010" pitchFamily="2" charset="0"/>
              </a:rPr>
              <a:t> ;k </a:t>
            </a:r>
            <a:r>
              <a:rPr lang="en-US" sz="3200" dirty="0" err="1" smtClean="0">
                <a:latin typeface="Kruti Dev 010" pitchFamily="2" charset="0"/>
              </a:rPr>
              <a:t>lkSj</a:t>
            </a:r>
            <a:r>
              <a:rPr lang="en-US" sz="3200" dirty="0" smtClean="0">
                <a:latin typeface="Kruti Dev 010" pitchFamily="2" charset="0"/>
              </a:rPr>
              <a:t> “</a:t>
            </a:r>
            <a:r>
              <a:rPr lang="en-US" sz="3200" dirty="0" err="1" smtClean="0">
                <a:latin typeface="Kruti Dev 010" pitchFamily="2" charset="0"/>
              </a:rPr>
              <a:t>kDrhps</a:t>
            </a:r>
            <a:r>
              <a:rPr lang="en-US" sz="3200" dirty="0" smtClean="0">
                <a:latin typeface="Kruti Dev 010" pitchFamily="2" charset="0"/>
              </a:rPr>
              <a:t> :</a:t>
            </a:r>
            <a:r>
              <a:rPr lang="en-US" sz="3200" dirty="0" err="1" smtClean="0">
                <a:latin typeface="Kruti Dev 010" pitchFamily="2" charset="0"/>
              </a:rPr>
              <a:t>ikqrj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HkkSfed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mtsZr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vFkok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rkikr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Hkwi`’Bkps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</a:t>
            </a:r>
            <a:r>
              <a:rPr lang="en-US" sz="3200" dirty="0" smtClean="0">
                <a:latin typeface="Kruti Dev 010" pitchFamily="2" charset="0"/>
              </a:rPr>
              <a:t> '</a:t>
            </a:r>
            <a:r>
              <a:rPr lang="en-US" sz="3200" dirty="0" err="1" smtClean="0">
                <a:latin typeface="Kruti Dev 010" pitchFamily="2" charset="0"/>
              </a:rPr>
              <a:t>kDrh</a:t>
            </a:r>
            <a:r>
              <a:rPr lang="en-US" sz="3200" dirty="0" smtClean="0">
                <a:latin typeface="Kruti Dev 010" pitchFamily="2" charset="0"/>
              </a:rPr>
              <a:t> '</a:t>
            </a:r>
            <a:r>
              <a:rPr lang="en-US" sz="3200" dirty="0" err="1" smtClean="0">
                <a:latin typeface="Kruti Dev 010" pitchFamily="2" charset="0"/>
              </a:rPr>
              <a:t>kks"k.kkps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dke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vO;kgri.ks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pkyrs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ek</a:t>
            </a:r>
            <a:r>
              <a:rPr lang="en-US" sz="3200" dirty="0" smtClean="0">
                <a:latin typeface="Kruti Dev 010" pitchFamily="2" charset="0"/>
              </a:rPr>
              <a:t>= </a:t>
            </a:r>
            <a:r>
              <a:rPr lang="en-US" sz="3200" dirty="0" err="1" smtClean="0">
                <a:latin typeface="Kruti Dev 010" pitchFamily="2" charset="0"/>
              </a:rPr>
              <a:t>i`Fohus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lrr</a:t>
            </a:r>
            <a:r>
              <a:rPr lang="en-US" sz="3200" dirty="0" smtClean="0">
                <a:latin typeface="Kruti Dev 010" pitchFamily="2" charset="0"/>
              </a:rPr>
              <a:t> “</a:t>
            </a:r>
            <a:r>
              <a:rPr lang="en-US" sz="3200" dirty="0" err="1" smtClean="0">
                <a:latin typeface="Kruti Dev 010" pitchFamily="2" charset="0"/>
              </a:rPr>
              <a:t>kDrhps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dsoG</a:t>
            </a:r>
            <a:r>
              <a:rPr lang="en-US" sz="3200" dirty="0" smtClean="0">
                <a:latin typeface="Kruti Dev 010" pitchFamily="2" charset="0"/>
              </a:rPr>
              <a:t> '</a:t>
            </a:r>
            <a:r>
              <a:rPr lang="en-US" sz="3200" dirty="0" err="1" smtClean="0">
                <a:latin typeface="Kruti Dev 010" pitchFamily="2" charset="0"/>
              </a:rPr>
              <a:t>kks"k.kp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dsys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i`Fohps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rkieku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fdR;sd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iVhus</a:t>
            </a:r>
            <a:r>
              <a:rPr lang="en-US" sz="3200" dirty="0" smtClean="0">
                <a:latin typeface="Kruti Dev 010" pitchFamily="2" charset="0"/>
              </a:rPr>
              <a:t> ok&lt;r </a:t>
            </a:r>
            <a:r>
              <a:rPr lang="en-US" sz="3200" dirty="0" err="1" smtClean="0">
                <a:latin typeface="Kruti Dev 010" pitchFamily="2" charset="0"/>
              </a:rPr>
              <a:t>xsys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i.k</a:t>
            </a:r>
            <a:r>
              <a:rPr lang="en-US" sz="3200" dirty="0" smtClean="0">
                <a:latin typeface="Kruti Dev 010" pitchFamily="2" charset="0"/>
              </a:rPr>
              <a:t> '</a:t>
            </a:r>
            <a:r>
              <a:rPr lang="en-US" sz="3200" dirty="0" err="1" smtClean="0">
                <a:latin typeface="Kruti Dev 010" pitchFamily="2" charset="0"/>
              </a:rPr>
              <a:t>kks"k.k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dsysyh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lkSj’kDrh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i`FohP;k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i`’BHkkxkdMwu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m’.krsP;k</a:t>
            </a:r>
            <a:r>
              <a:rPr lang="en-US" sz="3200" dirty="0" smtClean="0">
                <a:latin typeface="Kruti Dev 010" pitchFamily="2" charset="0"/>
              </a:rPr>
              <a:t> :</a:t>
            </a:r>
            <a:r>
              <a:rPr lang="en-US" sz="3200" dirty="0" err="1" smtClean="0">
                <a:latin typeface="Kruti Dev 010" pitchFamily="2" charset="0"/>
              </a:rPr>
              <a:t>ikr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fn?kZygjhaOnkjs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iqUgk</a:t>
            </a:r>
            <a:r>
              <a:rPr lang="en-US" sz="3200" dirty="0" smtClean="0">
                <a:latin typeface="Kruti Dev 010" pitchFamily="2" charset="0"/>
              </a:rPr>
              <a:t> okrkoj.kkr </a:t>
            </a:r>
            <a:r>
              <a:rPr lang="en-US" sz="3200" dirty="0" err="1" smtClean="0">
                <a:latin typeface="Kruti Dev 010" pitchFamily="2" charset="0"/>
              </a:rPr>
              <a:t>Qsdyh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R;keqGsp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i`Fohps</a:t>
            </a:r>
            <a:r>
              <a:rPr lang="en-US" sz="3200" dirty="0" smtClean="0">
                <a:latin typeface="Kruti Dev 010" pitchFamily="2" charset="0"/>
              </a:rPr>
              <a:t> ;</a:t>
            </a:r>
            <a:r>
              <a:rPr lang="en-US" sz="3200" dirty="0" err="1" smtClean="0">
                <a:latin typeface="Kruti Dev 010" pitchFamily="2" charset="0"/>
              </a:rPr>
              <a:t>ksX</a:t>
            </a:r>
            <a:r>
              <a:rPr lang="en-US" sz="3200" dirty="0" smtClean="0">
                <a:latin typeface="Kruti Dev 010" pitchFamily="2" charset="0"/>
              </a:rPr>
              <a:t>; </a:t>
            </a:r>
            <a:r>
              <a:rPr lang="en-US" sz="3200" dirty="0" err="1" smtClean="0">
                <a:latin typeface="Kruti Dev 010" pitchFamily="2" charset="0"/>
              </a:rPr>
              <a:t>rkieku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dk;e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jkgkrs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gh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lekurk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dk;e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jkg.;kyk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i`Fohps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vkSf".kd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vFkok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rki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larqyu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Eg.krkr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1016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i`FohdMs</a:t>
            </a:r>
            <a:r>
              <a:rPr lang="en-US" b="1" dirty="0" smtClean="0">
                <a:latin typeface="Kruti Dev 010" pitchFamily="2" charset="0"/>
              </a:rPr>
              <a:t> ;</a:t>
            </a:r>
            <a:r>
              <a:rPr lang="en-US" b="1" dirty="0" err="1" smtClean="0">
                <a:latin typeface="Kruti Dev 010" pitchFamily="2" charset="0"/>
              </a:rPr>
              <a:t>s.kkjh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lkSj</a:t>
            </a:r>
            <a:r>
              <a:rPr lang="en-US" b="1" dirty="0" smtClean="0">
                <a:latin typeface="Kruti Dev 010" pitchFamily="2" charset="0"/>
              </a:rPr>
              <a:t> '</a:t>
            </a:r>
            <a:r>
              <a:rPr lang="en-US" b="1" dirty="0" err="1" smtClean="0">
                <a:latin typeface="Kruti Dev 010" pitchFamily="2" charset="0"/>
              </a:rPr>
              <a:t>kDrh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Kruti Dev 010" pitchFamily="2" charset="0"/>
              </a:rPr>
              <a:t>vodk’kkrwu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okrkoj.kkP;k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ojP;k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lhesi;Zar</a:t>
            </a:r>
            <a:r>
              <a:rPr lang="en-US" sz="3600" dirty="0" smtClean="0">
                <a:latin typeface="Kruti Dev 010" pitchFamily="2" charset="0"/>
              </a:rPr>
              <a:t> ;</a:t>
            </a:r>
            <a:r>
              <a:rPr lang="en-US" sz="3600" dirty="0" err="1" smtClean="0">
                <a:latin typeface="Kruti Dev 010" pitchFamily="2" charset="0"/>
              </a:rPr>
              <a:t>s.kkjh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lkSj’kDrh</a:t>
            </a:r>
            <a:r>
              <a:rPr lang="en-US" sz="3600" dirty="0" smtClean="0">
                <a:latin typeface="Kruti Dev 010" pitchFamily="2" charset="0"/>
              </a:rPr>
              <a:t> 100 ,</a:t>
            </a:r>
            <a:r>
              <a:rPr lang="en-US" sz="3600" dirty="0" err="1" smtClean="0">
                <a:latin typeface="Kruti Dev 010" pitchFamily="2" charset="0"/>
              </a:rPr>
              <a:t>dd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vkgs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vls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ekuys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rj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R;kiSdh</a:t>
            </a:r>
            <a:r>
              <a:rPr lang="en-US" sz="3600" dirty="0" smtClean="0">
                <a:latin typeface="Kruti Dev 010" pitchFamily="2" charset="0"/>
              </a:rPr>
              <a:t> 17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lkSj’kDrh</a:t>
            </a:r>
            <a:r>
              <a:rPr lang="en-US" sz="3600" dirty="0" smtClean="0">
                <a:latin typeface="Kruti Dev 010" pitchFamily="2" charset="0"/>
              </a:rPr>
              <a:t> &lt;</a:t>
            </a:r>
            <a:r>
              <a:rPr lang="en-US" sz="3600" dirty="0" err="1" smtClean="0">
                <a:latin typeface="Kruti Dev 010" pitchFamily="2" charset="0"/>
              </a:rPr>
              <a:t>xkadMwu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vodk’kkdMs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ijkorhZr</a:t>
            </a:r>
            <a:r>
              <a:rPr lang="en-US" sz="3600" dirty="0" smtClean="0">
                <a:latin typeface="Kruti Dev 010" pitchFamily="2" charset="0"/>
              </a:rPr>
              <a:t> gksrs-8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lkSj’kDrh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ojP;k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okrkoj.kkrqu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vodk’kkdMs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ijkorhZr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gksrs</a:t>
            </a:r>
            <a:r>
              <a:rPr lang="en-US" sz="3600" dirty="0" smtClean="0">
                <a:latin typeface="Kruti Dev 010" pitchFamily="2" charset="0"/>
              </a:rPr>
              <a:t>- 6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lkSj’kDrhps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Hkwi`’Bko:u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ijkorZu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gksrs</a:t>
            </a:r>
            <a:r>
              <a:rPr lang="en-US" sz="3600" dirty="0" smtClean="0">
                <a:latin typeface="Kruti Dev 010" pitchFamily="2" charset="0"/>
              </a:rPr>
              <a:t>- 3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lksSj’kDrhps</a:t>
            </a:r>
            <a:r>
              <a:rPr lang="en-US" sz="3600" dirty="0" smtClean="0">
                <a:latin typeface="Kruti Dev 010" pitchFamily="2" charset="0"/>
              </a:rPr>
              <a:t> /</a:t>
            </a:r>
            <a:r>
              <a:rPr lang="en-US" sz="3600" dirty="0" err="1" smtClean="0">
                <a:latin typeface="Kruti Dev 010" pitchFamily="2" charset="0"/>
              </a:rPr>
              <a:t>kqfyd.kkadMwu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fodhj.k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gksrs</a:t>
            </a:r>
            <a:r>
              <a:rPr lang="en-US" sz="3600" dirty="0" smtClean="0">
                <a:latin typeface="Kruti Dev 010" pitchFamily="2" charset="0"/>
              </a:rPr>
              <a:t>- </a:t>
            </a:r>
            <a:r>
              <a:rPr lang="en-US" sz="3600" dirty="0" err="1" smtClean="0">
                <a:latin typeface="Kruti Dev 010" pitchFamily="2" charset="0"/>
              </a:rPr>
              <a:t>v’kk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jhrhus</a:t>
            </a:r>
            <a:r>
              <a:rPr lang="en-US" sz="3600" dirty="0" smtClean="0">
                <a:latin typeface="Kruti Dev 010" pitchFamily="2" charset="0"/>
              </a:rPr>
              <a:t> 34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lkSj</a:t>
            </a:r>
            <a:r>
              <a:rPr lang="en-US" sz="3600" dirty="0" smtClean="0">
                <a:latin typeface="Kruti Dev 010" pitchFamily="2" charset="0"/>
              </a:rPr>
              <a:t> “</a:t>
            </a:r>
            <a:r>
              <a:rPr lang="en-US" sz="3600" dirty="0" err="1" smtClean="0">
                <a:latin typeface="Kruti Dev 010" pitchFamily="2" charset="0"/>
              </a:rPr>
              <a:t>kDrh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frpk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dkgh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mi;ksx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gks.;kP;k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vk</a:t>
            </a:r>
            <a:r>
              <a:rPr lang="en-US" sz="3600" dirty="0" smtClean="0">
                <a:latin typeface="Kruti Dev 010" pitchFamily="2" charset="0"/>
              </a:rPr>
              <a:t>/</a:t>
            </a:r>
            <a:r>
              <a:rPr lang="en-US" sz="3600" dirty="0" err="1" smtClean="0">
                <a:latin typeface="Kruti Dev 010" pitchFamily="2" charset="0"/>
              </a:rPr>
              <a:t>khp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vodk’kkr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tkrs</a:t>
            </a:r>
            <a:r>
              <a:rPr lang="en-US" sz="3600" dirty="0" smtClean="0">
                <a:latin typeface="Kruti Dev 010" pitchFamily="2" charset="0"/>
              </a:rPr>
              <a:t>- </a:t>
            </a:r>
            <a:r>
              <a:rPr lang="en-US" sz="3600" dirty="0" err="1" smtClean="0">
                <a:latin typeface="Kruti Dev 010" pitchFamily="2" charset="0"/>
              </a:rPr>
              <a:t>vodk’kkr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tk.kkÚ;k</a:t>
            </a:r>
            <a:r>
              <a:rPr lang="en-US" sz="3600" dirty="0" smtClean="0">
                <a:latin typeface="Kruti Dev 010" pitchFamily="2" charset="0"/>
              </a:rPr>
              <a:t> ;k 34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Hkkxkyk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i`Fohph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ijkorZdrk</a:t>
            </a:r>
            <a:r>
              <a:rPr lang="en-US" sz="3600" dirty="0" smtClean="0">
                <a:latin typeface="Kruti Dev 010" pitchFamily="2" charset="0"/>
              </a:rPr>
              <a:t> ¼</a:t>
            </a:r>
            <a:r>
              <a:rPr lang="en-US" sz="3600" dirty="0" smtClean="0"/>
              <a:t>Albedo of the Eartth</a:t>
            </a:r>
            <a:r>
              <a:rPr lang="en-US" sz="3600" dirty="0" smtClean="0">
                <a:latin typeface="Kruti Dev 010" pitchFamily="2" charset="0"/>
              </a:rPr>
              <a:t>½vls </a:t>
            </a:r>
            <a:r>
              <a:rPr lang="en-US" sz="3600" dirty="0" err="1" smtClean="0">
                <a:latin typeface="Kruti Dev 010" pitchFamily="2" charset="0"/>
              </a:rPr>
              <a:t>Eg.krkr</a:t>
            </a:r>
            <a:r>
              <a:rPr lang="en-US" sz="3600" dirty="0" smtClean="0">
                <a:latin typeface="Kruti Dev 010" pitchFamily="2" charset="0"/>
              </a:rPr>
              <a:t>- </a:t>
            </a:r>
            <a:endParaRPr lang="en-US" sz="36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494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Kruti Dev 010" pitchFamily="2" charset="0"/>
              </a:rPr>
              <a:t>f</a:t>
            </a:r>
            <a:r>
              <a:rPr lang="en-US" sz="3600" b="1" dirty="0" err="1" smtClean="0">
                <a:latin typeface="Kruti Dev 010" pitchFamily="2" charset="0"/>
              </a:rPr>
              <a:t>ofo</a:t>
            </a:r>
            <a:r>
              <a:rPr lang="en-US" sz="3600" b="1" dirty="0" smtClean="0">
                <a:latin typeface="Kruti Dev 010" pitchFamily="2" charset="0"/>
              </a:rPr>
              <a:t>/k </a:t>
            </a:r>
            <a:r>
              <a:rPr lang="en-US" sz="3600" b="1" dirty="0" err="1" smtClean="0">
                <a:latin typeface="Kruti Dev 010" pitchFamily="2" charset="0"/>
              </a:rPr>
              <a:t>i</a:t>
            </a:r>
            <a:r>
              <a:rPr lang="en-US" sz="3600" b="1" dirty="0" smtClean="0">
                <a:latin typeface="Kruti Dev 010" pitchFamily="2" charset="0"/>
              </a:rPr>
              <a:t>`’</a:t>
            </a:r>
            <a:r>
              <a:rPr lang="en-US" sz="3600" b="1" dirty="0" err="1" smtClean="0">
                <a:latin typeface="Kruti Dev 010" pitchFamily="2" charset="0"/>
              </a:rPr>
              <a:t>BHkkxkojhy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i`Fohph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ijkorZdrk</a:t>
            </a:r>
            <a:endParaRPr lang="en-US" sz="3600" b="1" dirty="0">
              <a:latin typeface="Kruti Dev 010" pitchFamily="2" charset="0"/>
            </a:endParaRPr>
          </a:p>
        </p:txBody>
      </p:sp>
      <p:pic>
        <p:nvPicPr>
          <p:cNvPr id="1026" name="Picture 2" descr="F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01" y="1690688"/>
            <a:ext cx="9324305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85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Hkwi`’Bkus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xzg.k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dsysyh</a:t>
            </a:r>
            <a:r>
              <a:rPr lang="en-US" b="1" dirty="0" smtClean="0">
                <a:latin typeface="Kruti Dev 010" pitchFamily="2" charset="0"/>
              </a:rPr>
              <a:t> '</a:t>
            </a:r>
            <a:r>
              <a:rPr lang="en-US" b="1" dirty="0" err="1" smtClean="0">
                <a:latin typeface="Kruti Dev 010" pitchFamily="2" charset="0"/>
              </a:rPr>
              <a:t>kDrh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Kruti Dev 010" pitchFamily="2" charset="0"/>
              </a:rPr>
              <a:t>LkkSj</a:t>
            </a:r>
            <a:r>
              <a:rPr lang="en-US" sz="3600" dirty="0" smtClean="0">
                <a:latin typeface="Kruti Dev 010" pitchFamily="2" charset="0"/>
              </a:rPr>
              <a:t> “</a:t>
            </a:r>
            <a:r>
              <a:rPr lang="en-US" sz="3600" dirty="0" err="1" smtClean="0">
                <a:latin typeface="Kruti Dev 010" pitchFamily="2" charset="0"/>
              </a:rPr>
              <a:t>kDrhpk</a:t>
            </a:r>
            <a:r>
              <a:rPr lang="en-US" sz="3600" dirty="0" smtClean="0">
                <a:latin typeface="Kruti Dev 010" pitchFamily="2" charset="0"/>
              </a:rPr>
              <a:t> 34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Hkkx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vodk’kkdMs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xsY;kuarj</a:t>
            </a:r>
            <a:r>
              <a:rPr lang="en-US" sz="3600" dirty="0" smtClean="0">
                <a:latin typeface="Kruti Dev 010" pitchFamily="2" charset="0"/>
              </a:rPr>
              <a:t> 66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'</a:t>
            </a:r>
            <a:r>
              <a:rPr lang="en-US" sz="3600" dirty="0" err="1" smtClean="0">
                <a:latin typeface="Kruti Dev 010" pitchFamily="2" charset="0"/>
              </a:rPr>
              <a:t>kDrhiSdh</a:t>
            </a:r>
            <a:r>
              <a:rPr lang="en-US" sz="3600" dirty="0" smtClean="0">
                <a:latin typeface="Kruti Dev 010" pitchFamily="2" charset="0"/>
              </a:rPr>
              <a:t> 19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Hkkx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okrkoj.kkrhy</a:t>
            </a:r>
            <a:r>
              <a:rPr lang="en-US" sz="3600" dirty="0" smtClean="0">
                <a:latin typeface="Kruti Dev 010" pitchFamily="2" charset="0"/>
              </a:rPr>
              <a:t> [</a:t>
            </a:r>
            <a:r>
              <a:rPr lang="en-US" sz="3600" dirty="0" err="1" smtClean="0">
                <a:latin typeface="Kruti Dev 010" pitchFamily="2" charset="0"/>
              </a:rPr>
              <a:t>kkyhy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Fkjkrhy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gosr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vl.kkjk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dkcZu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Mk;vkWDlkbZM</a:t>
            </a:r>
            <a:r>
              <a:rPr lang="en-US" sz="3600" dirty="0" smtClean="0">
                <a:latin typeface="Kruti Dev 010" pitchFamily="2" charset="0"/>
              </a:rPr>
              <a:t> o </a:t>
            </a:r>
            <a:r>
              <a:rPr lang="en-US" sz="3600" dirty="0" err="1" smtClean="0">
                <a:latin typeface="Kruti Dev 010" pitchFamily="2" charset="0"/>
              </a:rPr>
              <a:t>tyck’Ik</a:t>
            </a:r>
            <a:r>
              <a:rPr lang="en-US" sz="3600" dirty="0" smtClean="0">
                <a:latin typeface="Kruti Dev 010" pitchFamily="2" charset="0"/>
              </a:rPr>
              <a:t> '</a:t>
            </a:r>
            <a:r>
              <a:rPr lang="en-US" sz="3600" dirty="0" err="1" smtClean="0">
                <a:latin typeface="Kruti Dev 010" pitchFamily="2" charset="0"/>
              </a:rPr>
              <a:t>kks"wku</a:t>
            </a:r>
            <a:r>
              <a:rPr lang="en-US" sz="3600" dirty="0" smtClean="0">
                <a:latin typeface="Kruti Dev 010" pitchFamily="2" charset="0"/>
              </a:rPr>
              <a:t> ?</a:t>
            </a:r>
            <a:r>
              <a:rPr lang="en-US" sz="3600" dirty="0" err="1" smtClean="0">
                <a:latin typeface="Kruti Dev 010" pitchFamily="2" charset="0"/>
              </a:rPr>
              <a:t>ksrkr</a:t>
            </a:r>
            <a:r>
              <a:rPr lang="en-US" sz="3600" dirty="0" smtClean="0">
                <a:latin typeface="Kruti Dev 010" pitchFamily="2" charset="0"/>
              </a:rPr>
              <a:t>- </a:t>
            </a:r>
            <a:r>
              <a:rPr lang="en-US" sz="3600" dirty="0" err="1" smtClean="0">
                <a:latin typeface="Kruti Dev 010" pitchFamily="2" charset="0"/>
              </a:rPr>
              <a:t>R;keqGs</a:t>
            </a:r>
            <a:r>
              <a:rPr lang="en-US" sz="3600" dirty="0" smtClean="0">
                <a:latin typeface="Kruti Dev 010" pitchFamily="2" charset="0"/>
              </a:rPr>
              <a:t> 23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lkSj’kDrh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izdk’kkP;k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Lo:ikr</a:t>
            </a:r>
            <a:r>
              <a:rPr lang="en-US" sz="3600" dirty="0" smtClean="0">
                <a:latin typeface="Kruti Dev 010" pitchFamily="2" charset="0"/>
              </a:rPr>
              <a:t> o 23 </a:t>
            </a:r>
            <a:r>
              <a:rPr lang="en-US" sz="3600" dirty="0" err="1" smtClean="0">
                <a:latin typeface="Kruti Dev 010" pitchFamily="2" charset="0"/>
              </a:rPr>
              <a:t>VDds</a:t>
            </a:r>
            <a:r>
              <a:rPr lang="en-US" sz="3600" dirty="0" smtClean="0">
                <a:latin typeface="Kruti Dev 010" pitchFamily="2" charset="0"/>
              </a:rPr>
              <a:t> &lt;x o </a:t>
            </a:r>
            <a:r>
              <a:rPr lang="en-US" sz="3600" dirty="0" err="1" smtClean="0">
                <a:latin typeface="Kruti Dev 010" pitchFamily="2" charset="0"/>
              </a:rPr>
              <a:t>ok;wadMwu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i`FohdMs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mRlftZr</a:t>
            </a:r>
            <a:r>
              <a:rPr lang="en-US" sz="3600" dirty="0" smtClean="0">
                <a:latin typeface="Kruti Dev 010" pitchFamily="2" charset="0"/>
              </a:rPr>
              <a:t> &gt;</a:t>
            </a:r>
            <a:r>
              <a:rPr lang="en-US" sz="3600" dirty="0" err="1" smtClean="0">
                <a:latin typeface="Kruti Dev 010" pitchFamily="2" charset="0"/>
              </a:rPr>
              <a:t>kY;keqGs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Hkwi`’Bkyk</a:t>
            </a:r>
            <a:r>
              <a:rPr lang="en-US" sz="3600" dirty="0" smtClean="0">
                <a:latin typeface="Kruti Dev 010" pitchFamily="2" charset="0"/>
              </a:rPr>
              <a:t> </a:t>
            </a:r>
            <a:r>
              <a:rPr lang="en-US" sz="3600" dirty="0" err="1" smtClean="0">
                <a:latin typeface="Kruti Dev 010" pitchFamily="2" charset="0"/>
              </a:rPr>
              <a:t>feGrs</a:t>
            </a:r>
            <a:r>
              <a:rPr lang="en-US" sz="3600" dirty="0" smtClean="0">
                <a:latin typeface="Kruti Dev 010" pitchFamily="2" charset="0"/>
              </a:rPr>
              <a:t>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751809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Kruti Dev 010" pitchFamily="2" charset="0"/>
              </a:rPr>
              <a:t>mRlftZr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m".krk</a:t>
            </a:r>
            <a:r>
              <a:rPr lang="en-US" sz="4000" b="1" dirty="0" smtClean="0">
                <a:latin typeface="Kruti Dev 010" pitchFamily="2" charset="0"/>
              </a:rPr>
              <a:t> o </a:t>
            </a:r>
            <a:r>
              <a:rPr lang="en-US" sz="4000" b="1" dirty="0" err="1" smtClean="0">
                <a:latin typeface="Kruti Dev 010" pitchFamily="2" charset="0"/>
              </a:rPr>
              <a:t>larqyu</a:t>
            </a:r>
            <a:endParaRPr lang="en-US" sz="40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i`FohP;k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i`’Bhkkxkyk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y?kqygjhaP;k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feG.kkjh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lkSj’kDrh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xzg.k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dsY;kuarj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m’.krsr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fof’k"V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izR;sd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inkFkZ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fufujkG;k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ygjhaOnkjs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foltZu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v’kk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inkFkkZyk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d`f".kdk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000" dirty="0" smtClean="0"/>
              <a:t>Black body </a:t>
            </a:r>
            <a:r>
              <a:rPr lang="en-US" dirty="0" smtClean="0">
                <a:latin typeface="Kruti Dev 010" pitchFamily="2" charset="0"/>
              </a:rPr>
              <a:t>½vls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i`Fohpk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i`’BHkkxgh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rkiY;koj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m".krsps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djrks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n`’Vhus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i`Fohnsf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d`f".kdk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i`Fohus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mRlftZr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m".krk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nh?kZ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ygjhaP;k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Lo:ikr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ckgsj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m".krk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okrkoj.kkP;k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FkjkadMwu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FkjkadMs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ladzfer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i`FohdMs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lkSj’kDrhiSdh</a:t>
            </a:r>
            <a:r>
              <a:rPr lang="en-US" dirty="0" smtClean="0">
                <a:latin typeface="Kruti Dev 010" pitchFamily="2" charset="0"/>
              </a:rPr>
              <a:t> 19 </a:t>
            </a:r>
            <a:r>
              <a:rPr lang="en-US" dirty="0" err="1" smtClean="0">
                <a:latin typeface="Kruti Dev 010" pitchFamily="2" charset="0"/>
              </a:rPr>
              <a:t>VDds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okrkoj.kkps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Fkj</a:t>
            </a:r>
            <a:r>
              <a:rPr lang="en-US" dirty="0" smtClean="0">
                <a:latin typeface="Kruti Dev 010" pitchFamily="2" charset="0"/>
              </a:rPr>
              <a:t> '</a:t>
            </a:r>
            <a:r>
              <a:rPr lang="en-US" dirty="0" err="1" smtClean="0">
                <a:latin typeface="Kruti Dev 010" pitchFamily="2" charset="0"/>
              </a:rPr>
              <a:t>kks"kwu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i`FohdMwu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mRlftZr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m".krsiSdh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lqekjs</a:t>
            </a:r>
            <a:r>
              <a:rPr lang="en-US" dirty="0" smtClean="0">
                <a:latin typeface="Kruti Dev 010" pitchFamily="2" charset="0"/>
              </a:rPr>
              <a:t> 85 </a:t>
            </a:r>
            <a:r>
              <a:rPr lang="en-US" dirty="0" err="1" smtClean="0">
                <a:latin typeface="Kruti Dev 010" pitchFamily="2" charset="0"/>
              </a:rPr>
              <a:t>VDds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m’.krk</a:t>
            </a:r>
            <a:r>
              <a:rPr lang="en-US" dirty="0" smtClean="0">
                <a:latin typeface="Kruti Dev 010" pitchFamily="2" charset="0"/>
              </a:rPr>
              <a:t> okrkoj.kkr '</a:t>
            </a:r>
            <a:r>
              <a:rPr lang="en-US" dirty="0" err="1" smtClean="0">
                <a:latin typeface="Kruti Dev 010" pitchFamily="2" charset="0"/>
              </a:rPr>
              <a:t>kks"kyh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m".krk</a:t>
            </a:r>
            <a:r>
              <a:rPr lang="en-US" dirty="0" smtClean="0">
                <a:latin typeface="Kruti Dev 010" pitchFamily="2" charset="0"/>
              </a:rPr>
              <a:t> '</a:t>
            </a:r>
            <a:r>
              <a:rPr lang="en-US" dirty="0" err="1" smtClean="0">
                <a:latin typeface="Kruti Dev 010" pitchFamily="2" charset="0"/>
              </a:rPr>
              <a:t>kks"k.;kps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ckcrhr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tyck"Ik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dk;Z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ke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155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463"/>
            <a:ext cx="10515600" cy="52495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Kruti Dev 010" pitchFamily="2" charset="0"/>
              </a:rPr>
              <a:t>Tkyck"ikuarj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dkcZuMk;vkDlkbM</a:t>
            </a:r>
            <a:r>
              <a:rPr lang="en-US" sz="3200" dirty="0" smtClean="0">
                <a:latin typeface="Kruti Dev 010" pitchFamily="2" charset="0"/>
              </a:rPr>
              <a:t> o </a:t>
            </a:r>
            <a:r>
              <a:rPr lang="en-US" sz="3200" dirty="0" err="1" smtClean="0">
                <a:latin typeface="Kruti Dev 010" pitchFamily="2" charset="0"/>
              </a:rPr>
              <a:t>vks</a:t>
            </a:r>
            <a:r>
              <a:rPr lang="en-US" sz="3200" dirty="0" smtClean="0">
                <a:latin typeface="Kruti Dev 010" pitchFamily="2" charset="0"/>
              </a:rPr>
              <a:t>&gt;</a:t>
            </a:r>
            <a:r>
              <a:rPr lang="en-US" sz="3200" dirty="0" err="1" smtClean="0">
                <a:latin typeface="Kruti Dev 010" pitchFamily="2" charset="0"/>
              </a:rPr>
              <a:t>ksu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ok;w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dkgh</a:t>
            </a:r>
            <a:r>
              <a:rPr lang="en-US" sz="3200" dirty="0" smtClean="0">
                <a:latin typeface="Kruti Dev 010" pitchFamily="2" charset="0"/>
              </a:rPr>
              <a:t> izek.kkr </a:t>
            </a:r>
            <a:r>
              <a:rPr lang="en-US" sz="3200" dirty="0" err="1" smtClean="0">
                <a:latin typeface="Kruti Dev 010" pitchFamily="2" charset="0"/>
              </a:rPr>
              <a:t>m".krk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xzg.k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djrkr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gosr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ck’ikps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izek.k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ftrds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tkLr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vlsy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frrD;k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tkLr</a:t>
            </a:r>
            <a:r>
              <a:rPr lang="en-US" sz="3200" dirty="0" smtClean="0">
                <a:latin typeface="Kruti Dev 010" pitchFamily="2" charset="0"/>
              </a:rPr>
              <a:t> izek.kkr </a:t>
            </a:r>
            <a:r>
              <a:rPr lang="en-US" sz="3200" dirty="0" err="1" smtClean="0">
                <a:latin typeface="Kruti Dev 010" pitchFamily="2" charset="0"/>
              </a:rPr>
              <a:t>m".krk</a:t>
            </a:r>
            <a:r>
              <a:rPr lang="en-US" sz="3200" dirty="0" smtClean="0">
                <a:latin typeface="Kruti Dev 010" pitchFamily="2" charset="0"/>
              </a:rPr>
              <a:t> okrkoj.kkr “</a:t>
            </a:r>
            <a:r>
              <a:rPr lang="en-US" sz="3200" dirty="0" err="1" smtClean="0">
                <a:latin typeface="Kruti Dev 010" pitchFamily="2" charset="0"/>
              </a:rPr>
              <a:t>kks’kyh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tkrs</a:t>
            </a:r>
            <a:r>
              <a:rPr lang="en-US" sz="3200" dirty="0" smtClean="0">
                <a:latin typeface="Kruti Dev 010" pitchFamily="2" charset="0"/>
              </a:rPr>
              <a:t>- </a:t>
            </a:r>
          </a:p>
          <a:p>
            <a:r>
              <a:rPr lang="en-US" sz="3200" dirty="0" err="1">
                <a:latin typeface="Kruti Dev 010" pitchFamily="2" charset="0"/>
              </a:rPr>
              <a:t>m</a:t>
            </a:r>
            <a:r>
              <a:rPr lang="en-US" sz="3200" dirty="0" err="1" smtClean="0">
                <a:latin typeface="Kruti Dev 010" pitchFamily="2" charset="0"/>
              </a:rPr>
              <a:t>’.krsP;k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mRltZukoj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okrkoj.kkpk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gks.kkjk</a:t>
            </a:r>
            <a:r>
              <a:rPr lang="en-US" sz="3200" dirty="0" smtClean="0">
                <a:latin typeface="Kruti Dev 010" pitchFamily="2" charset="0"/>
              </a:rPr>
              <a:t> ifj.kke </a:t>
            </a:r>
            <a:r>
              <a:rPr lang="en-US" sz="3200" dirty="0" err="1" smtClean="0">
                <a:latin typeface="Kruti Dev 010" pitchFamily="2" charset="0"/>
              </a:rPr>
              <a:t>gk</a:t>
            </a:r>
            <a:r>
              <a:rPr lang="en-US" sz="3200" dirty="0" smtClean="0">
                <a:latin typeface="Kruti Dev 010" pitchFamily="2" charset="0"/>
              </a:rPr>
              <a:t> ,[</a:t>
            </a:r>
            <a:r>
              <a:rPr lang="en-US" sz="3200" dirty="0" err="1" smtClean="0">
                <a:latin typeface="Kruti Dev 010" pitchFamily="2" charset="0"/>
              </a:rPr>
              <a:t>kk|k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dkpsP;k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isVhlkj</a:t>
            </a:r>
            <a:r>
              <a:rPr lang="en-US" sz="3200" dirty="0" smtClean="0">
                <a:latin typeface="Kruti Dev 010" pitchFamily="2" charset="0"/>
              </a:rPr>
              <a:t>[</a:t>
            </a:r>
            <a:r>
              <a:rPr lang="en-US" sz="3200" dirty="0" err="1" smtClean="0">
                <a:latin typeface="Kruti Dev 010" pitchFamily="2" charset="0"/>
              </a:rPr>
              <a:t>kk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vlrks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dkpsP;k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isVhr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izdk’k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fdj.k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ljG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izos’k</a:t>
            </a:r>
            <a:r>
              <a:rPr lang="en-US" sz="3200" dirty="0" smtClean="0">
                <a:latin typeface="Kruti Dev 010" pitchFamily="2" charset="0"/>
              </a:rPr>
              <a:t> d: “</a:t>
            </a:r>
            <a:r>
              <a:rPr lang="en-US" sz="3200" dirty="0" err="1" smtClean="0">
                <a:latin typeface="Kruti Dev 010" pitchFamily="2" charset="0"/>
              </a:rPr>
              <a:t>kdrkr</a:t>
            </a:r>
            <a:r>
              <a:rPr lang="en-US" sz="3200" dirty="0" smtClean="0">
                <a:latin typeface="Kruti Dev 010" pitchFamily="2" charset="0"/>
              </a:rPr>
              <a:t> ]</a:t>
            </a:r>
            <a:r>
              <a:rPr lang="en-US" sz="3200" dirty="0" err="1" smtClean="0">
                <a:latin typeface="Kruti Dev 010" pitchFamily="2" charset="0"/>
              </a:rPr>
              <a:t>ijarq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isVhrwu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m’.krk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ek</a:t>
            </a:r>
            <a:r>
              <a:rPr lang="en-US" sz="3200" dirty="0" smtClean="0">
                <a:latin typeface="Kruti Dev 010" pitchFamily="2" charset="0"/>
              </a:rPr>
              <a:t>= ,</a:t>
            </a:r>
            <a:r>
              <a:rPr lang="en-US" sz="3200" dirty="0" err="1" smtClean="0">
                <a:latin typeface="Kruti Dev 010" pitchFamily="2" charset="0"/>
              </a:rPr>
              <a:t>dne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ckgsj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iMw</a:t>
            </a:r>
            <a:r>
              <a:rPr lang="en-US" sz="3200" dirty="0" smtClean="0">
                <a:latin typeface="Kruti Dev 010" pitchFamily="2" charset="0"/>
              </a:rPr>
              <a:t> “</a:t>
            </a:r>
            <a:r>
              <a:rPr lang="en-US" sz="3200" dirty="0" err="1" smtClean="0">
                <a:latin typeface="Kruti Dev 010" pitchFamily="2" charset="0"/>
              </a:rPr>
              <a:t>kdr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ukgh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vlsp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Hkwi`’Bkoj</a:t>
            </a:r>
            <a:r>
              <a:rPr lang="en-US" sz="3200" dirty="0" smtClean="0">
                <a:latin typeface="Kruti Dev 010" pitchFamily="2" charset="0"/>
              </a:rPr>
              <a:t> ;</a:t>
            </a:r>
            <a:r>
              <a:rPr lang="en-US" sz="3200" dirty="0" err="1" smtClean="0">
                <a:latin typeface="Kruti Dev 010" pitchFamily="2" charset="0"/>
              </a:rPr>
              <a:t>s.kkÚ;k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lkSj’kDrhckcr</a:t>
            </a:r>
            <a:r>
              <a:rPr lang="en-US" sz="3200" dirty="0" smtClean="0">
                <a:latin typeface="Kruti Dev 010" pitchFamily="2" charset="0"/>
              </a:rPr>
              <a:t> o </a:t>
            </a:r>
            <a:r>
              <a:rPr lang="en-US" sz="3200" dirty="0" err="1" smtClean="0">
                <a:latin typeface="Kruti Dev 010" pitchFamily="2" charset="0"/>
              </a:rPr>
              <a:t>Hkwi`’BkdMwu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mRlftZr</a:t>
            </a:r>
            <a:r>
              <a:rPr lang="en-US" sz="3200" dirty="0" smtClean="0">
                <a:latin typeface="Kruti Dev 010" pitchFamily="2" charset="0"/>
              </a:rPr>
              <a:t> o </a:t>
            </a:r>
            <a:r>
              <a:rPr lang="en-US" sz="3200" dirty="0" err="1" smtClean="0">
                <a:latin typeface="Kruti Dev 010" pitchFamily="2" charset="0"/>
              </a:rPr>
              <a:t>okrkoj.kkekxsZ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ckgsj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iM.kkÚ;k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m".krsP;k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ckcrhr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i`FohdMwu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mRlftZr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m’.krsoj</a:t>
            </a:r>
            <a:r>
              <a:rPr lang="en-US" sz="3200" dirty="0" smtClean="0">
                <a:latin typeface="Kruti Dev 010" pitchFamily="2" charset="0"/>
              </a:rPr>
              <a:t>  </a:t>
            </a:r>
            <a:r>
              <a:rPr lang="en-US" sz="3200" dirty="0" err="1" smtClean="0">
                <a:latin typeface="Kruti Dev 010" pitchFamily="2" charset="0"/>
              </a:rPr>
              <a:t>gks.kkÚ;k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okrkoj.kkP;k</a:t>
            </a:r>
            <a:r>
              <a:rPr lang="en-US" sz="3200" dirty="0" smtClean="0">
                <a:latin typeface="Kruti Dev 010" pitchFamily="2" charset="0"/>
              </a:rPr>
              <a:t> ;k </a:t>
            </a:r>
            <a:r>
              <a:rPr lang="en-US" sz="3200" dirty="0" err="1" smtClean="0">
                <a:latin typeface="Kruti Dev 010" pitchFamily="2" charset="0"/>
              </a:rPr>
              <a:t>ifj.kkekyk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gfjrx`g</a:t>
            </a:r>
            <a:r>
              <a:rPr lang="en-US" sz="3200" dirty="0" smtClean="0">
                <a:latin typeface="Kruti Dev 010" pitchFamily="2" charset="0"/>
              </a:rPr>
              <a:t> ifj.kke ¼</a:t>
            </a:r>
            <a:r>
              <a:rPr lang="en-US" sz="3200" dirty="0" smtClean="0"/>
              <a:t>Green house effect</a:t>
            </a:r>
            <a:r>
              <a:rPr lang="en-US" sz="3200" dirty="0" smtClean="0">
                <a:latin typeface="Kruti Dev 010" pitchFamily="2" charset="0"/>
              </a:rPr>
              <a:t>½ </a:t>
            </a:r>
            <a:r>
              <a:rPr lang="en-US" sz="3200" dirty="0" err="1" smtClean="0">
                <a:latin typeface="Kruti Dev 010" pitchFamily="2" charset="0"/>
              </a:rPr>
              <a:t>vls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Eg.krkr</a:t>
            </a:r>
            <a:r>
              <a:rPr lang="en-US" sz="3200" dirty="0" smtClean="0">
                <a:latin typeface="Kruti Dev 010" pitchFamily="2" charset="0"/>
              </a:rPr>
              <a:t>-</a:t>
            </a:r>
            <a:endParaRPr lang="en-US" sz="32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lkSj”kDrhP;k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forj.kkoj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izHkko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ikM.kkjs</a:t>
            </a:r>
            <a:r>
              <a:rPr lang="en-US" sz="3200" b="1" dirty="0" smtClean="0">
                <a:latin typeface="Kruti Dev 010" pitchFamily="2" charset="0"/>
              </a:rPr>
              <a:t> ?</a:t>
            </a:r>
            <a:r>
              <a:rPr lang="en-US" sz="3200" b="1" dirty="0" err="1" smtClean="0">
                <a:latin typeface="Kruti Dev 010" pitchFamily="2" charset="0"/>
              </a:rPr>
              <a:t>kVd</a:t>
            </a:r>
            <a:endParaRPr lang="en-US" sz="32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1 </a:t>
            </a:r>
            <a:r>
              <a:rPr lang="en-US" dirty="0" smtClean="0">
                <a:latin typeface="Kruti Dev 010" pitchFamily="2" charset="0"/>
              </a:rPr>
              <a:t>v{</a:t>
            </a:r>
            <a:r>
              <a:rPr lang="en-US" dirty="0" err="1" smtClean="0">
                <a:latin typeface="Kruti Dev 010" pitchFamily="2" charset="0"/>
              </a:rPr>
              <a:t>kka’k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2 </a:t>
            </a:r>
            <a:r>
              <a:rPr lang="en-US" dirty="0" err="1" smtClean="0">
                <a:latin typeface="Kruti Dev 010" pitchFamily="2" charset="0"/>
              </a:rPr>
              <a:t>fnueku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3 </a:t>
            </a:r>
            <a:r>
              <a:rPr lang="en-US" dirty="0" err="1" smtClean="0">
                <a:latin typeface="Kruti Dev 010" pitchFamily="2" charset="0"/>
              </a:rPr>
              <a:t>i`Fohps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lw;kZiklwups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varj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4 ik.kh o </a:t>
            </a:r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xq.k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keZ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5 </a:t>
            </a:r>
            <a:r>
              <a:rPr lang="en-US" dirty="0" err="1" smtClean="0">
                <a:latin typeface="Kruti Dev 010" pitchFamily="2" charset="0"/>
              </a:rPr>
              <a:t>tehuhps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Lo:i</a:t>
            </a:r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6 </a:t>
            </a:r>
            <a:r>
              <a:rPr lang="en-US" dirty="0" err="1" smtClean="0">
                <a:latin typeface="Kruti Dev 010" pitchFamily="2" charset="0"/>
              </a:rPr>
              <a:t>i`Fohojhy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606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Kruti Dev 010" pitchFamily="2" charset="0"/>
              </a:rPr>
              <a:t>g</a:t>
            </a:r>
            <a:r>
              <a:rPr lang="en-US" sz="3200" b="1" dirty="0" err="1" smtClean="0">
                <a:latin typeface="Kruti Dev 010" pitchFamily="2" charset="0"/>
              </a:rPr>
              <a:t>fjrx`g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ifj.kke</a:t>
            </a:r>
            <a:endParaRPr lang="en-US" sz="3200" b="1" dirty="0">
              <a:latin typeface="Kruti Dev 01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825" y="1815921"/>
            <a:ext cx="7946265" cy="4571999"/>
          </a:xfrm>
        </p:spPr>
      </p:pic>
    </p:spTree>
    <p:extLst>
      <p:ext uri="{BB962C8B-B14F-4D97-AF65-F5344CB8AC3E}">
        <p14:creationId xmlns:p14="http://schemas.microsoft.com/office/powerpoint/2010/main" xmlns="" val="2211297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Kruti Dev 010" pitchFamily="2" charset="0"/>
              </a:rPr>
              <a:t>Hkwi`’Bkyk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</a:t>
            </a:r>
            <a:r>
              <a:rPr lang="en-US" sz="3200" dirty="0" smtClean="0">
                <a:latin typeface="Kruti Dev 010" pitchFamily="2" charset="0"/>
              </a:rPr>
              <a:t> '</a:t>
            </a:r>
            <a:r>
              <a:rPr lang="en-US" sz="3200" dirty="0" err="1" smtClean="0">
                <a:latin typeface="Kruti Dev 010" pitchFamily="2" charset="0"/>
              </a:rPr>
              <a:t>kDrh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Lo:ikr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feGkysY;k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m".krsiSdh</a:t>
            </a:r>
            <a:r>
              <a:rPr lang="en-US" sz="3200" dirty="0" smtClean="0">
                <a:latin typeface="Kruti Dev 010" pitchFamily="2" charset="0"/>
              </a:rPr>
              <a:t> 7 </a:t>
            </a:r>
            <a:r>
              <a:rPr lang="en-US" sz="3200" dirty="0" err="1" smtClean="0">
                <a:latin typeface="Kruti Dev 010" pitchFamily="2" charset="0"/>
              </a:rPr>
              <a:t>VDds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m".krk</a:t>
            </a:r>
            <a:r>
              <a:rPr lang="en-US" sz="3200" dirty="0" smtClean="0">
                <a:latin typeface="Kruti Dev 010" pitchFamily="2" charset="0"/>
              </a:rPr>
              <a:t> okrkoj.kkr u </a:t>
            </a:r>
            <a:r>
              <a:rPr lang="en-US" sz="3200" dirty="0" err="1" smtClean="0">
                <a:latin typeface="Kruti Dev 010" pitchFamily="2" charset="0"/>
              </a:rPr>
              <a:t>jkgrk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ljG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vodk’kkr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fu</a:t>
            </a:r>
            <a:r>
              <a:rPr lang="en-US" sz="3200" dirty="0" err="1">
                <a:latin typeface="Kruti Dev 010" pitchFamily="2" charset="0"/>
              </a:rPr>
              <a:t>?</a:t>
            </a:r>
            <a:r>
              <a:rPr lang="en-US" sz="3200" dirty="0" err="1" smtClean="0">
                <a:latin typeface="Kruti Dev 010" pitchFamily="2" charset="0"/>
              </a:rPr>
              <a:t>kqu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mjysY;k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m".krsiSdh</a:t>
            </a:r>
            <a:r>
              <a:rPr lang="en-US" sz="3200" dirty="0" smtClean="0">
                <a:latin typeface="Kruti Dev 010" pitchFamily="2" charset="0"/>
              </a:rPr>
              <a:t> 24 </a:t>
            </a:r>
            <a:r>
              <a:rPr lang="en-US" sz="3200" dirty="0" err="1" smtClean="0">
                <a:latin typeface="Kruti Dev 010" pitchFamily="2" charset="0"/>
              </a:rPr>
              <a:t>VDds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m".krk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la?kuu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fdz;srwu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okrkoj.kkyk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vizdV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m".krsP;k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Lo:ikr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feGrs</a:t>
            </a:r>
            <a:r>
              <a:rPr lang="en-US" sz="3200" dirty="0" smtClean="0">
                <a:latin typeface="Kruti Dev 010" pitchFamily="2" charset="0"/>
              </a:rPr>
              <a:t>- 6 </a:t>
            </a:r>
            <a:r>
              <a:rPr lang="en-US" sz="3200" dirty="0" err="1" smtClean="0">
                <a:latin typeface="Kruti Dev 010" pitchFamily="2" charset="0"/>
              </a:rPr>
              <a:t>VDds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m".krk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okrkoj.kkrhy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ok’Ik</a:t>
            </a:r>
            <a:r>
              <a:rPr lang="en-US" sz="3200" dirty="0" smtClean="0">
                <a:latin typeface="Kruti Dev 010" pitchFamily="2" charset="0"/>
              </a:rPr>
              <a:t> o </a:t>
            </a:r>
            <a:r>
              <a:rPr lang="en-US" sz="3200" dirty="0" err="1" smtClean="0">
                <a:latin typeface="Kruti Dev 010" pitchFamily="2" charset="0"/>
              </a:rPr>
              <a:t>fofo</a:t>
            </a:r>
            <a:r>
              <a:rPr lang="en-US" sz="3200" dirty="0" smtClean="0">
                <a:latin typeface="Kruti Dev 010" pitchFamily="2" charset="0"/>
              </a:rPr>
              <a:t>/k </a:t>
            </a:r>
            <a:r>
              <a:rPr lang="en-US" sz="3200" dirty="0" err="1" smtClean="0">
                <a:latin typeface="Kruti Dev 010" pitchFamily="2" charset="0"/>
              </a:rPr>
              <a:t>ok;w</a:t>
            </a:r>
            <a:r>
              <a:rPr lang="en-US" sz="3200" dirty="0" smtClean="0">
                <a:latin typeface="Kruti Dev 010" pitchFamily="2" charset="0"/>
              </a:rPr>
              <a:t> '</a:t>
            </a:r>
            <a:r>
              <a:rPr lang="en-US" sz="3200" dirty="0" err="1" smtClean="0">
                <a:latin typeface="Kruti Dev 010" pitchFamily="2" charset="0"/>
              </a:rPr>
              <a:t>kks"kwu</a:t>
            </a:r>
            <a:r>
              <a:rPr lang="en-US" sz="3200" dirty="0" smtClean="0">
                <a:latin typeface="Kruti Dev 010" pitchFamily="2" charset="0"/>
              </a:rPr>
              <a:t> ?</a:t>
            </a:r>
            <a:r>
              <a:rPr lang="en-US" sz="3200" dirty="0" err="1" smtClean="0">
                <a:latin typeface="Kruti Dev 010" pitchFamily="2" charset="0"/>
              </a:rPr>
              <a:t>ksrkr</a:t>
            </a:r>
            <a:r>
              <a:rPr lang="en-US" sz="3200" dirty="0" smtClean="0">
                <a:latin typeface="Kruti Dev 010" pitchFamily="2" charset="0"/>
              </a:rPr>
              <a:t>- 7 </a:t>
            </a:r>
            <a:r>
              <a:rPr lang="en-US" sz="3200" dirty="0" err="1" smtClean="0">
                <a:latin typeface="Kruti Dev 010" pitchFamily="2" charset="0"/>
              </a:rPr>
              <a:t>VDds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m".krk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laogu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fdz;sOnkjs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rlsp</a:t>
            </a:r>
            <a:r>
              <a:rPr lang="en-US" sz="3200" dirty="0" smtClean="0">
                <a:latin typeface="Kruti Dev 010" pitchFamily="2" charset="0"/>
              </a:rPr>
              <a:t> 9 </a:t>
            </a:r>
            <a:r>
              <a:rPr lang="en-US" sz="3200" dirty="0" err="1" smtClean="0">
                <a:latin typeface="Kruti Dev 010" pitchFamily="2" charset="0"/>
              </a:rPr>
              <a:t>VDds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m’.krk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vfHklj.k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fdz;sOnkjs</a:t>
            </a:r>
            <a:r>
              <a:rPr lang="en-US" sz="3200" dirty="0" smtClean="0">
                <a:latin typeface="Kruti Dev 010" pitchFamily="2" charset="0"/>
              </a:rPr>
              <a:t> okrkoj.kkr </a:t>
            </a:r>
            <a:r>
              <a:rPr lang="en-US" sz="3200" dirty="0" err="1" smtClean="0">
                <a:latin typeface="Kruti Dev 010" pitchFamily="2" charset="0"/>
              </a:rPr>
              <a:t>folftZr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gksrs</a:t>
            </a:r>
            <a:r>
              <a:rPr lang="en-US" sz="3200" dirty="0" smtClean="0">
                <a:latin typeface="Kruti Dev 010" pitchFamily="2" charset="0"/>
              </a:rPr>
              <a:t>- </a:t>
            </a:r>
            <a:r>
              <a:rPr lang="en-US" sz="3200" dirty="0" err="1" smtClean="0">
                <a:latin typeface="Kruti Dev 010" pitchFamily="2" charset="0"/>
              </a:rPr>
              <a:t>v’kk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rÚgsus</a:t>
            </a:r>
            <a:r>
              <a:rPr lang="en-US" sz="3200" dirty="0" smtClean="0">
                <a:latin typeface="Kruti Dev 010" pitchFamily="2" charset="0"/>
              </a:rPr>
              <a:t>  </a:t>
            </a:r>
            <a:r>
              <a:rPr lang="en-US" sz="3200" dirty="0" err="1" smtClean="0">
                <a:latin typeface="Kruti Dev 010" pitchFamily="2" charset="0"/>
              </a:rPr>
              <a:t>i`Foh</a:t>
            </a:r>
            <a:r>
              <a:rPr lang="en-US" sz="3200" dirty="0" smtClean="0">
                <a:latin typeface="Kruti Dev 010" pitchFamily="2" charset="0"/>
              </a:rPr>
              <a:t> o </a:t>
            </a:r>
            <a:r>
              <a:rPr lang="en-US" sz="3200" dirty="0" err="1" smtClean="0">
                <a:latin typeface="Kruti Dev 010" pitchFamily="2" charset="0"/>
              </a:rPr>
              <a:t>frP;k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okrkoj.kkOnkjs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izkIr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lkSj</a:t>
            </a:r>
            <a:r>
              <a:rPr lang="en-US" sz="3200" dirty="0" smtClean="0">
                <a:latin typeface="Kruti Dev 010" pitchFamily="2" charset="0"/>
              </a:rPr>
              <a:t> '</a:t>
            </a:r>
            <a:r>
              <a:rPr lang="en-US" sz="3200" dirty="0" err="1" smtClean="0">
                <a:latin typeface="Kruti Dev 010" pitchFamily="2" charset="0"/>
              </a:rPr>
              <a:t>kDrh</a:t>
            </a:r>
            <a:r>
              <a:rPr lang="en-US" sz="3200" dirty="0" smtClean="0">
                <a:latin typeface="Kruti Dev 010" pitchFamily="2" charset="0"/>
              </a:rPr>
              <a:t> o </a:t>
            </a:r>
            <a:r>
              <a:rPr lang="en-US" sz="3200" dirty="0" err="1" smtClean="0">
                <a:latin typeface="Kruti Dev 010" pitchFamily="2" charset="0"/>
              </a:rPr>
              <a:t>mRlftZr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m".krk</a:t>
            </a:r>
            <a:r>
              <a:rPr lang="en-US" sz="3200" dirty="0" smtClean="0">
                <a:latin typeface="Kruti Dev 010" pitchFamily="2" charset="0"/>
              </a:rPr>
              <a:t> ;</a:t>
            </a:r>
            <a:r>
              <a:rPr lang="en-US" sz="3200" dirty="0" err="1" smtClean="0">
                <a:latin typeface="Kruti Dev 010" pitchFamily="2" charset="0"/>
              </a:rPr>
              <a:t>kaps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izek.k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lkj</a:t>
            </a:r>
            <a:r>
              <a:rPr lang="en-US" sz="3200" dirty="0" smtClean="0">
                <a:latin typeface="Kruti Dev 010" pitchFamily="2" charset="0"/>
              </a:rPr>
              <a:t>[</a:t>
            </a:r>
            <a:r>
              <a:rPr lang="en-US" sz="3200" dirty="0" err="1" smtClean="0">
                <a:latin typeface="Kruti Dev 010" pitchFamily="2" charset="0"/>
              </a:rPr>
              <a:t>ksp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jkgwu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i`Fohps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vkSf".kd</a:t>
            </a:r>
            <a:r>
              <a:rPr lang="en-US" sz="3200" dirty="0" smtClean="0">
                <a:latin typeface="Kruti Dev 010" pitchFamily="2" charset="0"/>
              </a:rPr>
              <a:t> ok </a:t>
            </a:r>
            <a:r>
              <a:rPr lang="en-US" sz="3200" dirty="0" err="1" smtClean="0">
                <a:latin typeface="Kruti Dev 010" pitchFamily="2" charset="0"/>
              </a:rPr>
              <a:t>rki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larqyu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lk</a:t>
            </a:r>
            <a:r>
              <a:rPr lang="en-US" sz="3200" dirty="0" smtClean="0">
                <a:latin typeface="Kruti Dev 010" pitchFamily="2" charset="0"/>
              </a:rPr>
              <a:t>/</a:t>
            </a:r>
            <a:r>
              <a:rPr lang="en-US" sz="3200" dirty="0" err="1" smtClean="0">
                <a:latin typeface="Kruti Dev 010" pitchFamily="2" charset="0"/>
              </a:rPr>
              <a:t>kys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tkrs</a:t>
            </a:r>
            <a:r>
              <a:rPr lang="en-US" sz="3200" dirty="0" smtClean="0">
                <a:latin typeface="Kruti Dev 010" pitchFamily="2" charset="0"/>
              </a:rPr>
              <a:t>-</a:t>
            </a:r>
            <a:endParaRPr lang="en-US" sz="32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89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65125"/>
            <a:ext cx="11083344" cy="1325563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i`FohdMs</a:t>
            </a:r>
            <a:r>
              <a:rPr lang="en-US" sz="3200" b="1" dirty="0" smtClean="0">
                <a:latin typeface="Kruti Dev 010" pitchFamily="2" charset="0"/>
              </a:rPr>
              <a:t> ;</a:t>
            </a:r>
            <a:r>
              <a:rPr lang="en-US" sz="3200" b="1" dirty="0" err="1" smtClean="0">
                <a:latin typeface="Kruti Dev 010" pitchFamily="2" charset="0"/>
              </a:rPr>
              <a:t>s.kkjh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lkSj’kDrh</a:t>
            </a:r>
            <a:r>
              <a:rPr lang="en-US" sz="3200" b="1" dirty="0" smtClean="0">
                <a:latin typeface="Kruti Dev 010" pitchFamily="2" charset="0"/>
              </a:rPr>
              <a:t>]</a:t>
            </a:r>
            <a:r>
              <a:rPr lang="en-US" sz="3200" b="1" dirty="0" err="1" smtClean="0">
                <a:latin typeface="Kruti Dev 010" pitchFamily="2" charset="0"/>
              </a:rPr>
              <a:t>Hkwi`"Bkus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xzg.k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dsysyh</a:t>
            </a:r>
            <a:r>
              <a:rPr lang="en-US" sz="3200" b="1" dirty="0" smtClean="0">
                <a:latin typeface="Kruti Dev 010" pitchFamily="2" charset="0"/>
              </a:rPr>
              <a:t> '</a:t>
            </a:r>
            <a:r>
              <a:rPr lang="en-US" sz="3200" b="1" dirty="0" err="1" smtClean="0">
                <a:latin typeface="Kruti Dev 010" pitchFamily="2" charset="0"/>
              </a:rPr>
              <a:t>kDrh</a:t>
            </a:r>
            <a:r>
              <a:rPr lang="en-US" sz="3200" b="1" dirty="0" smtClean="0">
                <a:latin typeface="Kruti Dev 010" pitchFamily="2" charset="0"/>
              </a:rPr>
              <a:t> ]</a:t>
            </a:r>
            <a:r>
              <a:rPr lang="en-US" sz="3200" b="1" dirty="0" err="1" smtClean="0">
                <a:latin typeface="Kruti Dev 010" pitchFamily="2" charset="0"/>
              </a:rPr>
              <a:t>mRlftZr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m".krk</a:t>
            </a:r>
            <a:r>
              <a:rPr lang="en-US" sz="3200" b="1" dirty="0" smtClean="0">
                <a:latin typeface="Kruti Dev 010" pitchFamily="2" charset="0"/>
              </a:rPr>
              <a:t> o </a:t>
            </a:r>
            <a:r>
              <a:rPr lang="en-US" sz="3200" b="1" dirty="0" err="1" smtClean="0">
                <a:latin typeface="Kruti Dev 010" pitchFamily="2" charset="0"/>
              </a:rPr>
              <a:t>larqyu</a:t>
            </a:r>
            <a:endParaRPr lang="en-US" sz="3200" b="1" dirty="0">
              <a:latin typeface="Kruti Dev 01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536" y="1790162"/>
            <a:ext cx="9914709" cy="4884957"/>
          </a:xfrm>
        </p:spPr>
      </p:pic>
    </p:spTree>
    <p:extLst>
      <p:ext uri="{BB962C8B-B14F-4D97-AF65-F5344CB8AC3E}">
        <p14:creationId xmlns:p14="http://schemas.microsoft.com/office/powerpoint/2010/main" xmlns="" val="142510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Kruti Dev 010" pitchFamily="2" charset="0"/>
              </a:rPr>
              <a:t>v{</a:t>
            </a:r>
            <a:r>
              <a:rPr lang="en-US" sz="2800" b="1" dirty="0" err="1" smtClean="0">
                <a:latin typeface="Kruti Dev 010" pitchFamily="2" charset="0"/>
              </a:rPr>
              <a:t>kka”k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fdaok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lw;Zfdj.kkapk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Hkqi</a:t>
            </a:r>
            <a:r>
              <a:rPr lang="en-US" sz="2800" b="1" dirty="0" smtClean="0">
                <a:latin typeface="Kruti Dev 010" pitchFamily="2" charset="0"/>
              </a:rPr>
              <a:t>`’</a:t>
            </a:r>
            <a:r>
              <a:rPr lang="en-US" sz="2800" b="1" dirty="0" err="1" smtClean="0">
                <a:latin typeface="Kruti Dev 010" pitchFamily="2" charset="0"/>
              </a:rPr>
              <a:t>Bk”kh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gks.kkjk</a:t>
            </a:r>
            <a:r>
              <a:rPr lang="en-US" sz="2800" b="1" dirty="0" smtClean="0">
                <a:latin typeface="Kruti Dev 010" pitchFamily="2" charset="0"/>
              </a:rPr>
              <a:t> </a:t>
            </a:r>
            <a:r>
              <a:rPr lang="en-US" sz="2800" b="1" dirty="0" err="1" smtClean="0">
                <a:latin typeface="Kruti Dev 010" pitchFamily="2" charset="0"/>
              </a:rPr>
              <a:t>dksu</a:t>
            </a:r>
            <a:endParaRPr lang="en-US" sz="28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Kruti Dev 010" pitchFamily="2" charset="0"/>
              </a:rPr>
              <a:t>okLrohd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lq;Zfdj.kkae</a:t>
            </a:r>
            <a:r>
              <a:rPr lang="en-US" sz="2400" dirty="0" smtClean="0">
                <a:latin typeface="Kruti Dev 010" pitchFamily="2" charset="0"/>
              </a:rPr>
              <a:t>/;s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Kruti Dev 010" pitchFamily="2" charset="0"/>
              </a:rPr>
              <a:t>lkSj”kDrhps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lkj</a:t>
            </a:r>
            <a:r>
              <a:rPr lang="en-US" sz="2400" dirty="0" smtClean="0">
                <a:latin typeface="Kruti Dev 010" pitchFamily="2" charset="0"/>
              </a:rPr>
              <a:t>[</a:t>
            </a:r>
            <a:r>
              <a:rPr lang="en-US" sz="2400" dirty="0" err="1" smtClean="0">
                <a:latin typeface="Kruti Dev 010" pitchFamily="2" charset="0"/>
              </a:rPr>
              <a:t>ksp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vlrs-i.k</a:t>
            </a:r>
            <a:r>
              <a:rPr lang="en-US" sz="2400" dirty="0" smtClean="0">
                <a:latin typeface="Kruti Dev 010" pitchFamily="2" charset="0"/>
              </a:rPr>
              <a:t> ;k </a:t>
            </a:r>
            <a:r>
              <a:rPr lang="en-US" sz="2400" dirty="0" err="1" smtClean="0">
                <a:latin typeface="Kruti Dev 010" pitchFamily="2" charset="0"/>
              </a:rPr>
              <a:t>fdj.kkapk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Hkqi</a:t>
            </a:r>
            <a:r>
              <a:rPr lang="en-US" sz="2400" dirty="0" smtClean="0">
                <a:latin typeface="Kruti Dev 010" pitchFamily="2" charset="0"/>
              </a:rPr>
              <a:t>`’</a:t>
            </a:r>
            <a:r>
              <a:rPr lang="en-US" sz="2400" dirty="0" err="1" smtClean="0">
                <a:latin typeface="Kruti Dev 010" pitchFamily="2" charset="0"/>
              </a:rPr>
              <a:t>Bk”kh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Hkkxkyk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izek.kkr</a:t>
            </a:r>
            <a:r>
              <a:rPr lang="en-US" sz="2400" dirty="0" smtClean="0">
                <a:latin typeface="Kruti Dev 010" pitchFamily="2" charset="0"/>
              </a:rPr>
              <a:t> lkSj”kDrh </a:t>
            </a:r>
            <a:r>
              <a:rPr lang="en-US" sz="2400" dirty="0" err="1" smtClean="0">
                <a:latin typeface="Kruti Dev 010" pitchFamily="2" charset="0"/>
              </a:rPr>
              <a:t>feGrs-lw;Z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fdj.kkapk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dksu</a:t>
            </a:r>
            <a:r>
              <a:rPr lang="en-US" sz="2400" dirty="0" smtClean="0">
                <a:latin typeface="Kruti Dev 010" pitchFamily="2" charset="0"/>
              </a:rPr>
              <a:t> v{</a:t>
            </a:r>
            <a:r>
              <a:rPr lang="en-US" sz="2400" dirty="0" err="1" smtClean="0">
                <a:latin typeface="Kruti Dev 010" pitchFamily="2" charset="0"/>
              </a:rPr>
              <a:t>kka”kkuqlkj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cnyrks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R;keqGs</a:t>
            </a:r>
            <a:r>
              <a:rPr lang="en-US" sz="2400" dirty="0" smtClean="0">
                <a:latin typeface="Kruti Dev 010" pitchFamily="2" charset="0"/>
              </a:rPr>
              <a:t> v{</a:t>
            </a:r>
            <a:r>
              <a:rPr lang="en-US" sz="2400" dirty="0" err="1" smtClean="0">
                <a:latin typeface="Kruti Dev 010" pitchFamily="2" charset="0"/>
              </a:rPr>
              <a:t>kka”kkuqlkj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lkSj”kDrhps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forj.k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vleku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vlrs</a:t>
            </a:r>
            <a:r>
              <a:rPr lang="en-US" sz="2400" dirty="0" smtClean="0">
                <a:latin typeface="Kruti Dev 010" pitchFamily="2" charset="0"/>
              </a:rPr>
              <a:t>- </a:t>
            </a:r>
          </a:p>
          <a:p>
            <a:r>
              <a:rPr lang="en-US" sz="2400" dirty="0" err="1" smtClean="0">
                <a:latin typeface="Kruti Dev 010" pitchFamily="2" charset="0"/>
              </a:rPr>
              <a:t>i`Foh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xksykdkj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vlY;keqGs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frpk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</a:t>
            </a:r>
            <a:r>
              <a:rPr lang="en-US" sz="2400" dirty="0" smtClean="0">
                <a:latin typeface="Kruti Dev 010" pitchFamily="2" charset="0"/>
              </a:rPr>
              <a:t>`’</a:t>
            </a:r>
            <a:r>
              <a:rPr lang="en-US" sz="2400" dirty="0" err="1" smtClean="0">
                <a:latin typeface="Kruti Dev 010" pitchFamily="2" charset="0"/>
              </a:rPr>
              <a:t>BHkkx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odzkdkj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gksrks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R;keqGs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fofo</a:t>
            </a:r>
            <a:r>
              <a:rPr lang="en-US" sz="2400" dirty="0" smtClean="0">
                <a:latin typeface="Kruti Dev 010" pitchFamily="2" charset="0"/>
              </a:rPr>
              <a:t>/k v{</a:t>
            </a:r>
            <a:r>
              <a:rPr lang="en-US" sz="2400" dirty="0" err="1" smtClean="0">
                <a:latin typeface="Kruti Dev 010" pitchFamily="2" charset="0"/>
              </a:rPr>
              <a:t>kka”kkoj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lw;Zfdj.kkapk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Hkwi</a:t>
            </a:r>
            <a:r>
              <a:rPr lang="en-US" sz="2400" dirty="0" smtClean="0">
                <a:latin typeface="Kruti Dev 010" pitchFamily="2" charset="0"/>
              </a:rPr>
              <a:t>`’</a:t>
            </a:r>
            <a:r>
              <a:rPr lang="en-US" sz="2400" dirty="0" err="1" smtClean="0">
                <a:latin typeface="Kruti Dev 010" pitchFamily="2" charset="0"/>
              </a:rPr>
              <a:t>Bk”kh</a:t>
            </a:r>
            <a:endParaRPr lang="en-US" sz="2400" dirty="0" smtClean="0">
              <a:latin typeface="Kruti Dev 010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Kruti Dev 010" pitchFamily="2" charset="0"/>
              </a:rPr>
              <a:t>g</a:t>
            </a:r>
            <a:r>
              <a:rPr lang="en-US" sz="2400" dirty="0" err="1" smtClean="0">
                <a:latin typeface="Kruti Dev 010" pitchFamily="2" charset="0"/>
              </a:rPr>
              <a:t>ks.kkjk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ososxGk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vlrks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Hkwi</a:t>
            </a:r>
            <a:r>
              <a:rPr lang="en-US" sz="2400" dirty="0" smtClean="0">
                <a:latin typeface="Kruti Dev 010" pitchFamily="2" charset="0"/>
              </a:rPr>
              <a:t>`’</a:t>
            </a:r>
            <a:r>
              <a:rPr lang="en-US" sz="2400" dirty="0" err="1" smtClean="0">
                <a:latin typeface="Kruti Dev 010" pitchFamily="2" charset="0"/>
              </a:rPr>
              <a:t>Bk”kh</a:t>
            </a:r>
            <a:r>
              <a:rPr lang="en-US" sz="2400" dirty="0" smtClean="0">
                <a:latin typeface="Kruti Dev 010" pitchFamily="2" charset="0"/>
              </a:rPr>
              <a:t> 90 </a:t>
            </a:r>
            <a:r>
              <a:rPr lang="en-US" sz="2400" dirty="0" err="1" smtClean="0">
                <a:latin typeface="Kruti Dev 010" pitchFamily="2" charset="0"/>
              </a:rPr>
              <a:t>va”kkpk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vlysys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yac:Ik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Eg.kwu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vksG</a:t>
            </a:r>
            <a:r>
              <a:rPr lang="en-US" sz="2400" dirty="0" smtClean="0">
                <a:latin typeface="Kruti Dev 010" pitchFamily="2" charset="0"/>
              </a:rPr>
              <a:t>[</a:t>
            </a:r>
            <a:r>
              <a:rPr lang="en-US" sz="2400" dirty="0" err="1" smtClean="0">
                <a:latin typeface="Kruti Dev 010" pitchFamily="2" charset="0"/>
              </a:rPr>
              <a:t>kys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tkrkr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rj</a:t>
            </a:r>
            <a:r>
              <a:rPr lang="en-US" sz="2400" dirty="0" smtClean="0">
                <a:latin typeface="Kruti Dev 010" pitchFamily="2" charset="0"/>
              </a:rPr>
              <a:t> 90 </a:t>
            </a:r>
            <a:r>
              <a:rPr lang="en-US" sz="2400" dirty="0" err="1" smtClean="0">
                <a:latin typeface="Kruti Dev 010" pitchFamily="2" charset="0"/>
              </a:rPr>
              <a:t>va”kkis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vlysys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frjis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Eg.kwu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vksG</a:t>
            </a:r>
            <a:r>
              <a:rPr lang="en-US" sz="2400" dirty="0" smtClean="0">
                <a:latin typeface="Kruti Dev 010" pitchFamily="2" charset="0"/>
              </a:rPr>
              <a:t>[</a:t>
            </a:r>
            <a:r>
              <a:rPr lang="en-US" sz="2400" dirty="0" err="1" smtClean="0">
                <a:latin typeface="Kruti Dev 010" pitchFamily="2" charset="0"/>
              </a:rPr>
              <a:t>kys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tkrkr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yac:i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fdj.kkaiklwu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lokZf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kd</a:t>
            </a:r>
            <a:r>
              <a:rPr lang="en-US" sz="2400" dirty="0" smtClean="0">
                <a:latin typeface="Kruti Dev 010" pitchFamily="2" charset="0"/>
              </a:rPr>
              <a:t> lkSj”kDrh </a:t>
            </a:r>
            <a:r>
              <a:rPr lang="en-US" sz="2400" dirty="0" err="1" smtClean="0">
                <a:latin typeface="Kruti Dev 010" pitchFamily="2" charset="0"/>
              </a:rPr>
              <a:t>rj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frjI;k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fdj.kkaiklwu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lkSj”kDrh </a:t>
            </a:r>
            <a:r>
              <a:rPr lang="en-US" sz="2400" dirty="0" err="1" smtClean="0">
                <a:latin typeface="Kruti Dev 010" pitchFamily="2" charset="0"/>
              </a:rPr>
              <a:t>feGrs</a:t>
            </a:r>
            <a:r>
              <a:rPr lang="en-US" sz="2400" dirty="0" smtClean="0">
                <a:latin typeface="Kruti Dev 010" pitchFamily="2" charset="0"/>
              </a:rPr>
              <a:t>- </a:t>
            </a:r>
          </a:p>
          <a:p>
            <a:pPr marL="0" indent="0">
              <a:buNone/>
            </a:pPr>
            <a:r>
              <a:rPr lang="en-US" sz="2400" dirty="0" err="1" smtClean="0">
                <a:latin typeface="Kruti Dev 010" pitchFamily="2" charset="0"/>
              </a:rPr>
              <a:t>Ykac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fdj.kkaiklwu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feG.kkjh</a:t>
            </a:r>
            <a:r>
              <a:rPr lang="en-US" sz="2400" dirty="0" smtClean="0">
                <a:latin typeface="Kruti Dev 010" pitchFamily="2" charset="0"/>
              </a:rPr>
              <a:t> m’.</a:t>
            </a:r>
            <a:r>
              <a:rPr lang="en-US" sz="2400" dirty="0" err="1" smtClean="0">
                <a:latin typeface="Kruti Dev 010" pitchFamily="2" charset="0"/>
              </a:rPr>
              <a:t>krk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frjI;k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fdj.kkais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dkj.k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yacfdj.kkauk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frjI;k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fdj.kkais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okrkoj.kkP;k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Hkkxkrwu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izokl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djkok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ykxrks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R;keqGs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okrkoj.kkrwu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sr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vlrkauk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yac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fdj.kkae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khy</a:t>
            </a:r>
            <a:r>
              <a:rPr lang="en-US" sz="2400" dirty="0" smtClean="0">
                <a:latin typeface="Kruti Dev 010" pitchFamily="2" charset="0"/>
              </a:rPr>
              <a:t> m’.</a:t>
            </a:r>
            <a:r>
              <a:rPr lang="en-US" sz="2400" dirty="0" err="1" smtClean="0">
                <a:latin typeface="Kruti Dev 010" pitchFamily="2" charset="0"/>
              </a:rPr>
              <a:t>krk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u’V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gksrs</a:t>
            </a:r>
            <a:r>
              <a:rPr lang="en-US" sz="2400" dirty="0" smtClean="0">
                <a:latin typeface="Kruti Dev 010" pitchFamily="2" charset="0"/>
              </a:rPr>
              <a:t>- ;</a:t>
            </a:r>
            <a:r>
              <a:rPr lang="en-US" sz="2400" dirty="0" err="1" smtClean="0">
                <a:latin typeface="Kruti Dev 010" pitchFamily="2" charset="0"/>
              </a:rPr>
              <a:t>kmyV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frjI;k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fdj.kkauk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okrkoj.kkP;k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Hkkxkrwu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izokl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djkok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ykxrks</a:t>
            </a:r>
            <a:r>
              <a:rPr lang="en-US" sz="2400" dirty="0" smtClean="0">
                <a:latin typeface="Kruti Dev 010" pitchFamily="2" charset="0"/>
              </a:rPr>
              <a:t> o </a:t>
            </a:r>
            <a:r>
              <a:rPr lang="en-US" sz="2400" dirty="0" err="1" smtClean="0">
                <a:latin typeface="Kruti Dev 010" pitchFamily="2" charset="0"/>
              </a:rPr>
              <a:t>R;keqGs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R;kaP;krhy</a:t>
            </a:r>
            <a:r>
              <a:rPr lang="en-US" sz="2400" dirty="0" smtClean="0">
                <a:latin typeface="Kruti Dev 010" pitchFamily="2" charset="0"/>
              </a:rPr>
              <a:t> m’.</a:t>
            </a:r>
            <a:r>
              <a:rPr lang="en-US" sz="2400" dirty="0" err="1" smtClean="0">
                <a:latin typeface="Kruti Dev 010" pitchFamily="2" charset="0"/>
              </a:rPr>
              <a:t>krk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izek.kkr</a:t>
            </a:r>
            <a:r>
              <a:rPr lang="en-US" sz="2400" dirty="0" smtClean="0">
                <a:latin typeface="Kruti Dev 010" pitchFamily="2" charset="0"/>
              </a:rPr>
              <a:t> [</a:t>
            </a:r>
            <a:r>
              <a:rPr lang="en-US" sz="2400" dirty="0" err="1" smtClean="0">
                <a:latin typeface="Kruti Dev 010" pitchFamily="2" charset="0"/>
              </a:rPr>
              <a:t>kpZ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gksrs</a:t>
            </a:r>
            <a:r>
              <a:rPr lang="en-US" sz="2400" dirty="0" smtClean="0">
                <a:latin typeface="Kruti Dev 010" pitchFamily="2" charset="0"/>
              </a:rPr>
              <a:t>- o </a:t>
            </a:r>
            <a:r>
              <a:rPr lang="en-US" sz="2400" dirty="0" err="1" smtClean="0">
                <a:latin typeface="Kruti Dev 010" pitchFamily="2" charset="0"/>
              </a:rPr>
              <a:t>R;k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Hkkxkyk</a:t>
            </a:r>
            <a:r>
              <a:rPr lang="en-US" sz="2400" dirty="0" smtClean="0">
                <a:latin typeface="Kruti Dev 010" pitchFamily="2" charset="0"/>
              </a:rPr>
              <a:t> m’.</a:t>
            </a:r>
            <a:r>
              <a:rPr lang="en-US" sz="2400" dirty="0" err="1" smtClean="0">
                <a:latin typeface="Kruti Dev 010" pitchFamily="2" charset="0"/>
              </a:rPr>
              <a:t>rk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feGrs</a:t>
            </a:r>
            <a:r>
              <a:rPr lang="en-US" sz="2400" dirty="0" smtClean="0">
                <a:latin typeface="Kruti Dev 010" pitchFamily="2" charset="0"/>
              </a:rPr>
              <a:t>- </a:t>
            </a:r>
          </a:p>
          <a:p>
            <a:pPr marL="0" indent="0">
              <a:buNone/>
            </a:pP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88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2124"/>
            <a:ext cx="10515600" cy="576483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Kruti Dev 010" pitchFamily="2" charset="0"/>
              </a:rPr>
              <a:t>;</a:t>
            </a:r>
            <a:r>
              <a:rPr lang="en-US" sz="2400" dirty="0" err="1" smtClean="0">
                <a:latin typeface="Kruti Dev 010" pitchFamily="2" charset="0"/>
              </a:rPr>
              <a:t>kp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dkj.kkeqGs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fo’kqoo`Rrh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izns”kkps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rkieku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vlrs</a:t>
            </a:r>
            <a:r>
              <a:rPr lang="en-US" sz="2400" dirty="0" smtClean="0">
                <a:latin typeface="Kruti Dev 010" pitchFamily="2" charset="0"/>
              </a:rPr>
              <a:t>- o /</a:t>
            </a:r>
            <a:r>
              <a:rPr lang="en-US" sz="2400" dirty="0" err="1" smtClean="0">
                <a:latin typeface="Kruti Dev 010" pitchFamily="2" charset="0"/>
              </a:rPr>
              <a:t>k`oh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izns”kkr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lw;kzph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frjih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iMr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vlY;keqGs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lkSj”kDrhps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vlrs</a:t>
            </a:r>
            <a:r>
              <a:rPr lang="en-US" sz="2400" dirty="0" smtClean="0">
                <a:latin typeface="Kruti Dev 010" pitchFamily="2" charset="0"/>
              </a:rPr>
              <a:t>-</a:t>
            </a:r>
          </a:p>
          <a:p>
            <a:r>
              <a:rPr lang="en-US" sz="2400" dirty="0" smtClean="0">
                <a:latin typeface="Kruti Dev 010" pitchFamily="2" charset="0"/>
              </a:rPr>
              <a:t>[</a:t>
            </a:r>
            <a:r>
              <a:rPr lang="en-US" sz="2400" dirty="0" err="1" smtClean="0">
                <a:latin typeface="Kruti Dev 010" pitchFamily="2" charset="0"/>
              </a:rPr>
              <a:t>kkyhy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vkd`rhr</a:t>
            </a:r>
            <a:r>
              <a:rPr lang="en-US" sz="2400" dirty="0" smtClean="0">
                <a:latin typeface="Kruti Dev 010" pitchFamily="2" charset="0"/>
              </a:rPr>
              <a:t> i`</a:t>
            </a:r>
            <a:r>
              <a:rPr lang="en-US" sz="2400" dirty="0" err="1" smtClean="0">
                <a:latin typeface="Kruti Dev 010" pitchFamily="2" charset="0"/>
              </a:rPr>
              <a:t>Fogi</a:t>
            </a:r>
            <a:r>
              <a:rPr lang="en-US" sz="2400" dirty="0" smtClean="0">
                <a:latin typeface="Kruti Dev 010" pitchFamily="2" charset="0"/>
              </a:rPr>
              <a:t>`’</a:t>
            </a:r>
            <a:r>
              <a:rPr lang="en-US" sz="2400" dirty="0" err="1" smtClean="0">
                <a:latin typeface="Kruti Dev 010" pitchFamily="2" charset="0"/>
              </a:rPr>
              <a:t>BHkkxkoj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lw;Zfdj.kkapk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</a:t>
            </a:r>
            <a:r>
              <a:rPr lang="en-US" sz="2400" dirty="0" smtClean="0">
                <a:latin typeface="Kruti Dev 010" pitchFamily="2" charset="0"/>
              </a:rPr>
              <a:t>[</a:t>
            </a:r>
            <a:r>
              <a:rPr lang="en-US" sz="2400" dirty="0" err="1" smtClean="0">
                <a:latin typeface="Kruti Dev 010" pitchFamily="2" charset="0"/>
              </a:rPr>
              <a:t>koysyk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vkgs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R;ke</a:t>
            </a:r>
            <a:r>
              <a:rPr lang="en-US" sz="2400" dirty="0" smtClean="0">
                <a:latin typeface="Kruti Dev 010" pitchFamily="2" charset="0"/>
              </a:rPr>
              <a:t>/;s </a:t>
            </a:r>
            <a:r>
              <a:rPr lang="en-US" sz="2400" dirty="0" err="1" smtClean="0">
                <a:latin typeface="Kruti Dev 010" pitchFamily="2" charset="0"/>
              </a:rPr>
              <a:t>fo’kqoo`Rrkoj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yac:I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iMrkr</a:t>
            </a:r>
            <a:r>
              <a:rPr lang="en-US" sz="2400" dirty="0" smtClean="0">
                <a:latin typeface="Kruti Dev 010" pitchFamily="2" charset="0"/>
              </a:rPr>
              <a:t> o /</a:t>
            </a:r>
            <a:r>
              <a:rPr lang="en-US" sz="2400" dirty="0" err="1" smtClean="0">
                <a:latin typeface="Kruti Dev 010" pitchFamily="2" charset="0"/>
              </a:rPr>
              <a:t>k`oh</a:t>
            </a:r>
            <a:r>
              <a:rPr lang="en-US" sz="2400" dirty="0" smtClean="0">
                <a:latin typeface="Kruti Dev 010" pitchFamily="2" charset="0"/>
              </a:rPr>
              <a:t>; </a:t>
            </a:r>
            <a:r>
              <a:rPr lang="en-US" sz="2400" dirty="0" err="1" smtClean="0">
                <a:latin typeface="Kruti Dev 010" pitchFamily="2" charset="0"/>
              </a:rPr>
              <a:t>Hkkxkoj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frjih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fdj.ks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iMrkr</a:t>
            </a:r>
            <a:r>
              <a:rPr lang="en-US" sz="2400" dirty="0" smtClean="0">
                <a:latin typeface="Kruti Dev 010" pitchFamily="2" charset="0"/>
              </a:rPr>
              <a:t>-</a:t>
            </a:r>
          </a:p>
          <a:p>
            <a:r>
              <a:rPr lang="en-US" sz="2400" dirty="0" err="1" smtClean="0">
                <a:latin typeface="Kruti Dev 010" pitchFamily="2" charset="0"/>
              </a:rPr>
              <a:t>Lwk;kZph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Hkze.k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e;kZnk</a:t>
            </a:r>
            <a:r>
              <a:rPr lang="en-US" sz="2400" dirty="0" smtClean="0">
                <a:latin typeface="Kruti Dev 010" pitchFamily="2" charset="0"/>
              </a:rPr>
              <a:t> 23-5 </a:t>
            </a:r>
            <a:r>
              <a:rPr lang="en-US" sz="2400" dirty="0" err="1" smtClean="0">
                <a:latin typeface="Kruti Dev 010" pitchFamily="2" charset="0"/>
              </a:rPr>
              <a:t>va”k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mRrj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rs</a:t>
            </a:r>
            <a:r>
              <a:rPr lang="en-US" sz="2400" dirty="0" smtClean="0">
                <a:latin typeface="Kruti Dev 010" pitchFamily="2" charset="0"/>
              </a:rPr>
              <a:t> 23-5 </a:t>
            </a:r>
            <a:r>
              <a:rPr lang="en-US" sz="2400" dirty="0" err="1" smtClean="0">
                <a:latin typeface="Kruti Dev 010" pitchFamily="2" charset="0"/>
              </a:rPr>
              <a:t>va”k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nf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k.k</a:t>
            </a:r>
            <a:r>
              <a:rPr lang="en-US" sz="2400" dirty="0" smtClean="0">
                <a:latin typeface="Kruti Dev 010" pitchFamily="2" charset="0"/>
              </a:rPr>
              <a:t> v{</a:t>
            </a:r>
            <a:r>
              <a:rPr lang="en-US" sz="2400" dirty="0" err="1" smtClean="0">
                <a:latin typeface="Kruti Dev 010" pitchFamily="2" charset="0"/>
              </a:rPr>
              <a:t>ko`Rr</a:t>
            </a:r>
            <a:r>
              <a:rPr lang="en-US" sz="2400" dirty="0" smtClean="0">
                <a:latin typeface="Kruti Dev 010" pitchFamily="2" charset="0"/>
              </a:rPr>
              <a:t> ,o&lt;h </a:t>
            </a:r>
            <a:r>
              <a:rPr lang="en-US" sz="2400" dirty="0" err="1" smtClean="0">
                <a:latin typeface="Kruti Dev 010" pitchFamily="2" charset="0"/>
              </a:rPr>
              <a:t>vkgs</a:t>
            </a:r>
            <a:r>
              <a:rPr lang="en-US" sz="2400" dirty="0" smtClean="0">
                <a:latin typeface="Kruti Dev 010" pitchFamily="2" charset="0"/>
              </a:rPr>
              <a:t>- ;k </a:t>
            </a:r>
            <a:r>
              <a:rPr lang="en-US" sz="2400" dirty="0" err="1" smtClean="0">
                <a:latin typeface="Kruti Dev 010" pitchFamily="2" charset="0"/>
              </a:rPr>
              <a:t>iÍ;kr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o’kkZrwu</a:t>
            </a:r>
            <a:r>
              <a:rPr lang="en-US" sz="2400" dirty="0" smtClean="0">
                <a:latin typeface="Kruti Dev 010" pitchFamily="2" charset="0"/>
              </a:rPr>
              <a:t> ,</a:t>
            </a:r>
            <a:r>
              <a:rPr lang="en-US" sz="2400" dirty="0" err="1" smtClean="0">
                <a:latin typeface="Kruti Dev 010" pitchFamily="2" charset="0"/>
              </a:rPr>
              <a:t>dnkrjh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izR;sd</a:t>
            </a:r>
            <a:r>
              <a:rPr lang="en-US" sz="2400" dirty="0" smtClean="0">
                <a:latin typeface="Kruti Dev 010" pitchFamily="2" charset="0"/>
              </a:rPr>
              <a:t> fBdk.kh </a:t>
            </a:r>
            <a:r>
              <a:rPr lang="en-US" sz="2400" dirty="0" err="1" smtClean="0">
                <a:latin typeface="Kruti Dev 010" pitchFamily="2" charset="0"/>
              </a:rPr>
              <a:t>lw;Zfdj.ks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yac:Ik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iMrkr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fo’kqoo`Rrkoj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nksu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osGk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yac:I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iMrkr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R;keqGs</a:t>
            </a:r>
            <a:r>
              <a:rPr lang="en-US" sz="2400" dirty="0" smtClean="0">
                <a:latin typeface="Kruti Dev 010" pitchFamily="2" charset="0"/>
              </a:rPr>
              <a:t> ;k </a:t>
            </a:r>
            <a:r>
              <a:rPr lang="en-US" sz="2400" dirty="0" err="1" smtClean="0">
                <a:latin typeface="Kruti Dev 010" pitchFamily="2" charset="0"/>
              </a:rPr>
              <a:t>izns”kkr</a:t>
            </a:r>
            <a:r>
              <a:rPr lang="en-US" sz="2400" dirty="0" smtClean="0">
                <a:latin typeface="Kruti Dev 010" pitchFamily="2" charset="0"/>
              </a:rPr>
              <a:t> lkSj”kDrh </a:t>
            </a:r>
            <a:r>
              <a:rPr lang="en-US" sz="2400" dirty="0" err="1" smtClean="0">
                <a:latin typeface="Kruti Dev 010" pitchFamily="2" charset="0"/>
              </a:rPr>
              <a:t>vf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feGrs</a:t>
            </a:r>
            <a:r>
              <a:rPr lang="en-US" sz="2400" dirty="0" smtClean="0">
                <a:latin typeface="Kruti Dev 010" pitchFamily="2" charset="0"/>
              </a:rPr>
              <a:t>-  23-5 </a:t>
            </a:r>
            <a:r>
              <a:rPr lang="en-US" sz="2400" dirty="0" err="1" smtClean="0">
                <a:latin typeface="Kruti Dev 010" pitchFamily="2" charset="0"/>
              </a:rPr>
              <a:t>va”kkuarj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nksUgh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xksyk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kkZr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lw;Zfdj.kkapk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frjisi.kk</a:t>
            </a:r>
            <a:r>
              <a:rPr lang="en-US" sz="2400" dirty="0" smtClean="0">
                <a:latin typeface="Kruti Dev 010" pitchFamily="2" charset="0"/>
              </a:rPr>
              <a:t> ok&lt;</a:t>
            </a:r>
            <a:r>
              <a:rPr lang="en-US" sz="2400" dirty="0" err="1" smtClean="0">
                <a:latin typeface="Kruti Dev 010" pitchFamily="2" charset="0"/>
              </a:rPr>
              <a:t>Y;keqGs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Hkkxkr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dzekdzekus</a:t>
            </a:r>
            <a:r>
              <a:rPr lang="en-US" sz="2400" dirty="0" smtClean="0">
                <a:latin typeface="Kruti Dev 010" pitchFamily="2" charset="0"/>
              </a:rPr>
              <a:t> lkSj”kDrh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feGr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tkrs</a:t>
            </a:r>
            <a:r>
              <a:rPr lang="en-US" sz="2400" dirty="0" smtClean="0">
                <a:latin typeface="Kruti Dev 010" pitchFamily="2" charset="0"/>
              </a:rPr>
              <a:t>-</a:t>
            </a:r>
            <a:endParaRPr lang="en-US" sz="2400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03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79"/>
            <a:ext cx="10515600" cy="116259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Kruti Dev 010" pitchFamily="2" charset="0"/>
              </a:rPr>
              <a:t>lw;Zfdj.kkapk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Hkqi`</a:t>
            </a:r>
            <a:r>
              <a:rPr lang="en-US" b="1" dirty="0" err="1" smtClean="0">
                <a:latin typeface="Kruti Dev 010" pitchFamily="2" charset="0"/>
              </a:rPr>
              <a:t>’Bk’kh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gks.kkjk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err="1">
                <a:latin typeface="Kruti Dev 010" pitchFamily="2" charset="0"/>
              </a:rPr>
              <a:t>dksu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C:\Users\abc\Desktop\143463640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182" y="1776548"/>
            <a:ext cx="8919328" cy="4596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fnueku</a:t>
            </a:r>
            <a:endParaRPr lang="en-US" sz="32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Kruti Dev 010" pitchFamily="2" charset="0"/>
              </a:rPr>
              <a:t>i`Fohpk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vkl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ljG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ulwu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rks</a:t>
            </a:r>
            <a:r>
              <a:rPr lang="en-US" sz="2400" dirty="0" smtClean="0">
                <a:latin typeface="Kruti Dev 010" pitchFamily="2" charset="0"/>
              </a:rPr>
              <a:t> &gt;</a:t>
            </a:r>
            <a:r>
              <a:rPr lang="en-US" sz="2400" dirty="0" err="1" smtClean="0">
                <a:latin typeface="Kruti Dev 010" pitchFamily="2" charset="0"/>
              </a:rPr>
              <a:t>qdysyk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vkgs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i`FohP;k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lw;kZHkksorh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fQj.;kP;k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Hkze.k</a:t>
            </a:r>
            <a:r>
              <a:rPr lang="en-US" sz="2400" dirty="0" smtClean="0">
                <a:latin typeface="Kruti Dev 010" pitchFamily="2" charset="0"/>
              </a:rPr>
              <a:t> d{</a:t>
            </a:r>
            <a:r>
              <a:rPr lang="en-US" sz="2400" dirty="0" err="1" smtClean="0">
                <a:latin typeface="Kruti Dev 010" pitchFamily="2" charset="0"/>
              </a:rPr>
              <a:t>ks’kh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R;kus</a:t>
            </a:r>
            <a:r>
              <a:rPr lang="en-US" sz="2400" dirty="0" smtClean="0">
                <a:latin typeface="Kruti Dev 010" pitchFamily="2" charset="0"/>
              </a:rPr>
              <a:t> 66-30 </a:t>
            </a:r>
            <a:r>
              <a:rPr lang="en-US" sz="2400" dirty="0" err="1" smtClean="0">
                <a:latin typeface="Kruti Dev 010" pitchFamily="2" charset="0"/>
              </a:rPr>
              <a:t>va’kkpk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dksu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dsysyk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vkgs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R;keqGs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i`Fohoj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loZ</a:t>
            </a:r>
            <a:r>
              <a:rPr lang="en-US" sz="2400" dirty="0" smtClean="0">
                <a:latin typeface="Kruti Dev 010" pitchFamily="2" charset="0"/>
              </a:rPr>
              <a:t>= </a:t>
            </a:r>
            <a:r>
              <a:rPr lang="en-US" sz="2400" dirty="0" err="1" smtClean="0">
                <a:latin typeface="Kruti Dev 010" pitchFamily="2" charset="0"/>
              </a:rPr>
              <a:t>fnueku</a:t>
            </a:r>
            <a:r>
              <a:rPr lang="en-US" sz="2400" dirty="0" smtClean="0">
                <a:latin typeface="Kruti Dev 010" pitchFamily="2" charset="0"/>
              </a:rPr>
              <a:t> o </a:t>
            </a:r>
            <a:r>
              <a:rPr lang="en-US" sz="2400" dirty="0" err="1" smtClean="0">
                <a:latin typeface="Kruti Dev 010" pitchFamily="2" charset="0"/>
              </a:rPr>
              <a:t>jk</a:t>
            </a:r>
            <a:r>
              <a:rPr lang="en-US" sz="2400" dirty="0" smtClean="0">
                <a:latin typeface="Kruti Dev 010" pitchFamily="2" charset="0"/>
              </a:rPr>
              <a:t>=</a:t>
            </a:r>
            <a:r>
              <a:rPr lang="en-US" sz="2400" dirty="0" err="1" smtClean="0">
                <a:latin typeface="Kruti Dev 010" pitchFamily="2" charset="0"/>
              </a:rPr>
              <a:t>heku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lkj</a:t>
            </a:r>
            <a:r>
              <a:rPr lang="en-US" sz="2400" dirty="0" smtClean="0">
                <a:latin typeface="Kruti Dev 010" pitchFamily="2" charset="0"/>
              </a:rPr>
              <a:t>[</a:t>
            </a:r>
            <a:r>
              <a:rPr lang="en-US" sz="2400" dirty="0" err="1" smtClean="0">
                <a:latin typeface="Kruti Dev 010" pitchFamily="2" charset="0"/>
              </a:rPr>
              <a:t>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ulrs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tsFks</a:t>
            </a:r>
            <a:r>
              <a:rPr lang="en-US" sz="2400" dirty="0" smtClean="0">
                <a:latin typeface="Kruti Dev 010" pitchFamily="2" charset="0"/>
              </a:rPr>
              <a:t> fnueku12 </a:t>
            </a:r>
            <a:r>
              <a:rPr lang="en-US" sz="2400" dirty="0" err="1" smtClean="0">
                <a:latin typeface="Kruti Dev 010" pitchFamily="2" charset="0"/>
              </a:rPr>
              <a:t>rkl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fdaok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vf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kd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rsFks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lkSj’kDrh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izek.kkr </a:t>
            </a:r>
            <a:r>
              <a:rPr lang="en-US" sz="2400" dirty="0" err="1" smtClean="0">
                <a:latin typeface="Kruti Dev 010" pitchFamily="2" charset="0"/>
              </a:rPr>
              <a:t>feGrs</a:t>
            </a:r>
            <a:r>
              <a:rPr lang="en-US" sz="2400" dirty="0" smtClean="0">
                <a:latin typeface="Kruti Dev 010" pitchFamily="2" charset="0"/>
              </a:rPr>
              <a:t>-</a:t>
            </a:r>
          </a:p>
          <a:p>
            <a:r>
              <a:rPr lang="en-US" sz="2400" dirty="0" err="1" smtClean="0">
                <a:latin typeface="Kruti Dev 010" pitchFamily="2" charset="0"/>
              </a:rPr>
              <a:t>tsFks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fnueku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ygku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rsFks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feG.kkÚ;k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lkSj’kDrhps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vlrs</a:t>
            </a:r>
            <a:r>
              <a:rPr lang="en-US" sz="2400" dirty="0" smtClean="0">
                <a:latin typeface="Kruti Dev 010" pitchFamily="2" charset="0"/>
              </a:rPr>
              <a:t>- ;</a:t>
            </a:r>
            <a:r>
              <a:rPr lang="en-US" sz="2400" dirty="0" err="1" smtClean="0">
                <a:latin typeface="Kruti Dev 010" pitchFamily="2" charset="0"/>
              </a:rPr>
              <a:t>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fgokG;kis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mUgkG;kr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lkSj”kDrhps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izek.k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vlY;kps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fnlqu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srs-fHkUu_rqr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fnolkph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ykach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osxosxGh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vlrs</a:t>
            </a:r>
            <a:r>
              <a:rPr lang="en-US" sz="2400" dirty="0" smtClean="0">
                <a:latin typeface="Kruti Dev 010" pitchFamily="2" charset="0"/>
              </a:rPr>
              <a:t>-</a:t>
            </a:r>
          </a:p>
          <a:p>
            <a:r>
              <a:rPr lang="en-US" sz="2400" dirty="0" smtClean="0">
                <a:latin typeface="Kruti Dev 010" pitchFamily="2" charset="0"/>
              </a:rPr>
              <a:t>21 </a:t>
            </a:r>
            <a:r>
              <a:rPr lang="en-US" sz="2400" dirty="0" err="1" smtClean="0">
                <a:latin typeface="Kruti Dev 010" pitchFamily="2" charset="0"/>
              </a:rPr>
              <a:t>ekpZ</a:t>
            </a:r>
            <a:r>
              <a:rPr lang="en-US" sz="2400" dirty="0" smtClean="0">
                <a:latin typeface="Kruti Dev 010" pitchFamily="2" charset="0"/>
              </a:rPr>
              <a:t> o 22 </a:t>
            </a:r>
            <a:r>
              <a:rPr lang="en-US" sz="2400" dirty="0" err="1" smtClean="0">
                <a:latin typeface="Kruti Dev 010" pitchFamily="2" charset="0"/>
              </a:rPr>
              <a:t>lIVsacj</a:t>
            </a:r>
            <a:r>
              <a:rPr lang="en-US" sz="2400" dirty="0" smtClean="0">
                <a:latin typeface="Kruti Dev 010" pitchFamily="2" charset="0"/>
              </a:rPr>
              <a:t> ;k </a:t>
            </a:r>
            <a:r>
              <a:rPr lang="en-US" sz="2400" dirty="0" err="1" smtClean="0">
                <a:latin typeface="Kruti Dev 010" pitchFamily="2" charset="0"/>
              </a:rPr>
              <a:t>nksUgh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fno’kh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i`Foh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vkiY;k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Hkze.kd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ksoj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v’kk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fLFkrhr</a:t>
            </a:r>
            <a:r>
              <a:rPr lang="en-US" sz="2400" dirty="0" smtClean="0">
                <a:latin typeface="Kruti Dev 010" pitchFamily="2" charset="0"/>
              </a:rPr>
              <a:t> ;</a:t>
            </a:r>
            <a:r>
              <a:rPr lang="en-US" sz="2400" dirty="0" err="1" smtClean="0">
                <a:latin typeface="Kruti Dev 010" pitchFamily="2" charset="0"/>
              </a:rPr>
              <a:t>srs</a:t>
            </a:r>
            <a:r>
              <a:rPr lang="en-US" sz="2400" dirty="0" smtClean="0">
                <a:latin typeface="Kruti Dev 010" pitchFamily="2" charset="0"/>
              </a:rPr>
              <a:t> dh </a:t>
            </a:r>
            <a:r>
              <a:rPr lang="en-US" sz="2400" dirty="0" err="1" smtClean="0">
                <a:latin typeface="Kruti Dev 010" pitchFamily="2" charset="0"/>
              </a:rPr>
              <a:t>frps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nksUgh</a:t>
            </a:r>
            <a:r>
              <a:rPr lang="en-US" sz="2400" dirty="0" smtClean="0">
                <a:latin typeface="Kruti Dev 010" pitchFamily="2" charset="0"/>
              </a:rPr>
              <a:t> /</a:t>
            </a:r>
            <a:r>
              <a:rPr lang="en-US" sz="2400" dirty="0" err="1" smtClean="0">
                <a:latin typeface="Kruti Dev 010" pitchFamily="2" charset="0"/>
              </a:rPr>
              <a:t>k`o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lw;kZiklwu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lkj</a:t>
            </a:r>
            <a:r>
              <a:rPr lang="en-US" sz="2400" dirty="0" smtClean="0">
                <a:latin typeface="Kruti Dev 010" pitchFamily="2" charset="0"/>
              </a:rPr>
              <a:t>[;k </a:t>
            </a:r>
            <a:r>
              <a:rPr lang="en-US" sz="2400" dirty="0" err="1" smtClean="0">
                <a:latin typeface="Kruti Dev 010" pitchFamily="2" charset="0"/>
              </a:rPr>
              <a:t>varjkoj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vlrkr-R;keqGs</a:t>
            </a:r>
            <a:r>
              <a:rPr lang="en-US" sz="2400" dirty="0" smtClean="0">
                <a:latin typeface="Kruti Dev 010" pitchFamily="2" charset="0"/>
              </a:rPr>
              <a:t> ;k </a:t>
            </a:r>
            <a:r>
              <a:rPr lang="en-US" sz="2400" dirty="0" err="1" smtClean="0">
                <a:latin typeface="Kruti Dev 010" pitchFamily="2" charset="0"/>
              </a:rPr>
              <a:t>nksUgh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fno’kh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izdk’ko`RrkeqGs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i`Fohojhy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loZ</a:t>
            </a:r>
            <a:r>
              <a:rPr lang="en-US" sz="2400" dirty="0" smtClean="0">
                <a:latin typeface="Kruti Dev 010" pitchFamily="2" charset="0"/>
              </a:rPr>
              <a:t> v{</a:t>
            </a:r>
            <a:r>
              <a:rPr lang="en-US" sz="2400" dirty="0" err="1" smtClean="0">
                <a:latin typeface="Kruti Dev 010" pitchFamily="2" charset="0"/>
              </a:rPr>
              <a:t>ko`Rrkaps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nksu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leku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Hkkx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ikMysys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vlrkr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ifj.kkeh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i`Fohoj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loZ</a:t>
            </a:r>
            <a:r>
              <a:rPr lang="en-US" sz="2400" dirty="0" smtClean="0">
                <a:latin typeface="Kruti Dev 010" pitchFamily="2" charset="0"/>
              </a:rPr>
              <a:t>= 12 </a:t>
            </a:r>
            <a:r>
              <a:rPr lang="en-US" sz="2400" dirty="0" err="1" smtClean="0">
                <a:latin typeface="Kruti Dev 010" pitchFamily="2" charset="0"/>
              </a:rPr>
              <a:t>rklkaph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jk</a:t>
            </a:r>
            <a:r>
              <a:rPr lang="en-US" sz="2400" dirty="0" smtClean="0">
                <a:latin typeface="Kruti Dev 010" pitchFamily="2" charset="0"/>
              </a:rPr>
              <a:t>= o 12 </a:t>
            </a:r>
            <a:r>
              <a:rPr lang="en-US" sz="2400" dirty="0" err="1" smtClean="0">
                <a:latin typeface="Kruti Dev 010" pitchFamily="2" charset="0"/>
              </a:rPr>
              <a:t>rklkapk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fnol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vlrks</a:t>
            </a:r>
            <a:r>
              <a:rPr lang="en-US" sz="2400" dirty="0" smtClean="0">
                <a:latin typeface="Kruti Dev 010" pitchFamily="2" charset="0"/>
              </a:rPr>
              <a:t>-</a:t>
            </a:r>
          </a:p>
          <a:p>
            <a:r>
              <a:rPr lang="en-US" sz="2400" dirty="0" smtClean="0">
                <a:latin typeface="Kruti Dev 010" pitchFamily="2" charset="0"/>
              </a:rPr>
              <a:t>;</a:t>
            </a:r>
            <a:r>
              <a:rPr lang="en-US" sz="2400" dirty="0" err="1" smtClean="0">
                <a:latin typeface="Kruti Dev 010" pitchFamily="2" charset="0"/>
              </a:rPr>
              <a:t>kgh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fLFkrhr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fo’kqoo`Rr</a:t>
            </a:r>
            <a:r>
              <a:rPr lang="en-US" sz="2400" dirty="0" smtClean="0">
                <a:latin typeface="Kruti Dev 010" pitchFamily="2" charset="0"/>
              </a:rPr>
              <a:t> o </a:t>
            </a:r>
            <a:r>
              <a:rPr lang="en-US" sz="2400" dirty="0" err="1" smtClean="0">
                <a:latin typeface="Kruti Dev 010" pitchFamily="2" charset="0"/>
              </a:rPr>
              <a:t>fudVpk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Hkkxkr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lw;Zfdj.ks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yac:i</a:t>
            </a:r>
            <a:r>
              <a:rPr lang="en-US" sz="2400" dirty="0" smtClean="0">
                <a:latin typeface="Kruti Dev 010" pitchFamily="2" charset="0"/>
              </a:rPr>
              <a:t> o </a:t>
            </a:r>
            <a:r>
              <a:rPr lang="en-US" sz="2400" dirty="0" err="1" smtClean="0">
                <a:latin typeface="Kruti Dev 010" pitchFamily="2" charset="0"/>
              </a:rPr>
              <a:t>brj</a:t>
            </a:r>
            <a:r>
              <a:rPr lang="en-US" sz="2400" dirty="0" smtClean="0">
                <a:latin typeface="Kruti Dev 010" pitchFamily="2" charset="0"/>
              </a:rPr>
              <a:t>= </a:t>
            </a:r>
            <a:r>
              <a:rPr lang="en-US" sz="2400" dirty="0" err="1" smtClean="0">
                <a:latin typeface="Kruti Dev 010" pitchFamily="2" charset="0"/>
              </a:rPr>
              <a:t>frjih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iMr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vlY;kus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fnueku</a:t>
            </a:r>
            <a:r>
              <a:rPr lang="en-US" sz="2400" dirty="0" smtClean="0">
                <a:latin typeface="Kruti Dev 010" pitchFamily="2" charset="0"/>
              </a:rPr>
              <a:t> o </a:t>
            </a:r>
            <a:r>
              <a:rPr lang="en-US" sz="2400" dirty="0" err="1" smtClean="0">
                <a:latin typeface="Kruti Dev 010" pitchFamily="2" charset="0"/>
              </a:rPr>
              <a:t>jk</a:t>
            </a:r>
            <a:r>
              <a:rPr lang="en-US" sz="2400" dirty="0" smtClean="0">
                <a:latin typeface="Kruti Dev 010" pitchFamily="2" charset="0"/>
              </a:rPr>
              <a:t>=</a:t>
            </a:r>
            <a:r>
              <a:rPr lang="en-US" sz="2400" dirty="0" err="1" smtClean="0">
                <a:latin typeface="Kruti Dev 010" pitchFamily="2" charset="0"/>
              </a:rPr>
              <a:t>heku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lkj</a:t>
            </a:r>
            <a:r>
              <a:rPr lang="en-US" sz="2400" dirty="0" smtClean="0">
                <a:latin typeface="Kruti Dev 010" pitchFamily="2" charset="0"/>
              </a:rPr>
              <a:t>[</a:t>
            </a:r>
            <a:r>
              <a:rPr lang="en-US" sz="2400" dirty="0" err="1" smtClean="0">
                <a:latin typeface="Kruti Dev 010" pitchFamily="2" charset="0"/>
              </a:rPr>
              <a:t>ks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vlwugh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lkSj’kDrhps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forj.k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fo’kqoo`Rrkoj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lokZr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tkLr</a:t>
            </a:r>
            <a:r>
              <a:rPr lang="en-US" sz="2400" dirty="0" smtClean="0">
                <a:latin typeface="Kruti Dev 010" pitchFamily="2" charset="0"/>
              </a:rPr>
              <a:t> o /</a:t>
            </a:r>
            <a:r>
              <a:rPr lang="en-US" sz="2400" dirty="0" err="1" smtClean="0">
                <a:latin typeface="Kruti Dev 010" pitchFamily="2" charset="0"/>
              </a:rPr>
              <a:t>k`okoj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deh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gksr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tkrs</a:t>
            </a:r>
            <a:r>
              <a:rPr lang="en-US" sz="2400" dirty="0" smtClean="0">
                <a:latin typeface="Kruti Dev 010" pitchFamily="2" charset="0"/>
              </a:rPr>
              <a:t>- </a:t>
            </a:r>
            <a:r>
              <a:rPr lang="en-US" sz="2400" dirty="0" err="1" smtClean="0">
                <a:latin typeface="Kruti Dev 010" pitchFamily="2" charset="0"/>
              </a:rPr>
              <a:t>ek</a:t>
            </a:r>
            <a:r>
              <a:rPr lang="en-US" sz="2400" dirty="0" smtClean="0">
                <a:latin typeface="Kruti Dev 010" pitchFamily="2" charset="0"/>
              </a:rPr>
              <a:t>= </a:t>
            </a:r>
            <a:r>
              <a:rPr lang="en-US" sz="2400" dirty="0" err="1" smtClean="0">
                <a:latin typeface="Kruti Dev 010" pitchFamily="2" charset="0"/>
              </a:rPr>
              <a:t>nksUgh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xksyk</a:t>
            </a:r>
            <a:r>
              <a:rPr lang="en-US" sz="2400" dirty="0" smtClean="0">
                <a:latin typeface="Kruti Dev 010" pitchFamily="2" charset="0"/>
              </a:rPr>
              <a:t>/</a:t>
            </a:r>
            <a:r>
              <a:rPr lang="en-US" sz="2400" dirty="0" err="1" smtClean="0">
                <a:latin typeface="Kruti Dev 010" pitchFamily="2" charset="0"/>
              </a:rPr>
              <a:t>kkZr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R;k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va</a:t>
            </a:r>
            <a:r>
              <a:rPr lang="en-US" sz="2400" dirty="0" smtClean="0">
                <a:latin typeface="Kruti Dev 010" pitchFamily="2" charset="0"/>
              </a:rPr>
              <a:t>{</a:t>
            </a:r>
            <a:r>
              <a:rPr lang="en-US" sz="2400" dirty="0" err="1" smtClean="0">
                <a:latin typeface="Kruti Dev 010" pitchFamily="2" charset="0"/>
              </a:rPr>
              <a:t>kk’kkr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lkSj’kDrhs</a:t>
            </a:r>
            <a:r>
              <a:rPr lang="en-US" sz="2400" dirty="0" smtClean="0">
                <a:latin typeface="Kruti Dev 010" pitchFamily="2" charset="0"/>
              </a:rPr>
              <a:t> </a:t>
            </a:r>
            <a:r>
              <a:rPr lang="en-US" sz="2400" dirty="0" err="1" smtClean="0">
                <a:latin typeface="Kruti Dev 010" pitchFamily="2" charset="0"/>
              </a:rPr>
              <a:t>lkj</a:t>
            </a:r>
            <a:r>
              <a:rPr lang="en-US" sz="2400" dirty="0" smtClean="0">
                <a:latin typeface="Kruti Dev 010" pitchFamily="2" charset="0"/>
              </a:rPr>
              <a:t>[;</a:t>
            </a:r>
            <a:r>
              <a:rPr lang="en-US" sz="2400" dirty="0" err="1" smtClean="0">
                <a:latin typeface="Kruti Dev 010" pitchFamily="2" charset="0"/>
              </a:rPr>
              <a:t>kp</a:t>
            </a:r>
            <a:r>
              <a:rPr lang="en-US" sz="2400" dirty="0" smtClean="0">
                <a:latin typeface="Kruti Dev 010" pitchFamily="2" charset="0"/>
              </a:rPr>
              <a:t> izek.kkr </a:t>
            </a:r>
            <a:r>
              <a:rPr lang="en-US" sz="2400" dirty="0" err="1" smtClean="0">
                <a:latin typeface="Kruti Dev 010" pitchFamily="2" charset="0"/>
              </a:rPr>
              <a:t>feGrs</a:t>
            </a:r>
            <a:r>
              <a:rPr lang="en-US" sz="2400" dirty="0" smtClean="0">
                <a:latin typeface="Kruti Dev 010" pitchFamily="2" charset="0"/>
              </a:rPr>
              <a:t>- </a:t>
            </a:r>
            <a:endParaRPr lang="en-US" sz="2400" dirty="0">
              <a:latin typeface="Kruti Dev 01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Kruti Dev 010" pitchFamily="2" charset="0"/>
              </a:rPr>
              <a:t>i`Fohph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lw;Zlkis</a:t>
            </a:r>
            <a:r>
              <a:rPr lang="en-US" sz="3200" b="1" dirty="0" smtClean="0">
                <a:latin typeface="Kruti Dev 010" pitchFamily="2" charset="0"/>
              </a:rPr>
              <a:t>{k </a:t>
            </a:r>
            <a:r>
              <a:rPr lang="en-US" sz="3200" b="1" dirty="0" err="1" smtClean="0">
                <a:latin typeface="Kruti Dev 010" pitchFamily="2" charset="0"/>
              </a:rPr>
              <a:t>fLFkrh</a:t>
            </a:r>
            <a:endParaRPr lang="en-US" sz="3200" b="1" dirty="0">
              <a:latin typeface="Kruti Dev 010" pitchFamily="2" charset="0"/>
            </a:endParaRPr>
          </a:p>
        </p:txBody>
      </p:sp>
      <p:pic>
        <p:nvPicPr>
          <p:cNvPr id="5122" name="Picture 2" descr="C:\Users\abc\Desktop\4790250_ori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83" y="1711234"/>
            <a:ext cx="10071463" cy="492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Kruti Dev 010" pitchFamily="2" charset="0"/>
              </a:rPr>
              <a:t>21 </a:t>
            </a:r>
            <a:r>
              <a:rPr lang="en-US" sz="3200" b="1" dirty="0" err="1" smtClean="0">
                <a:latin typeface="Kruti Dev 010" pitchFamily="2" charset="0"/>
              </a:rPr>
              <a:t>ekpZ</a:t>
            </a:r>
            <a:r>
              <a:rPr lang="en-US" sz="3200" b="1" dirty="0" smtClean="0">
                <a:latin typeface="Kruti Dev 010" pitchFamily="2" charset="0"/>
              </a:rPr>
              <a:t> o 22 </a:t>
            </a:r>
            <a:r>
              <a:rPr lang="en-US" sz="3200" b="1" dirty="0" err="1" smtClean="0">
                <a:latin typeface="Kruti Dev 010" pitchFamily="2" charset="0"/>
              </a:rPr>
              <a:t>lIVsacj</a:t>
            </a:r>
            <a:r>
              <a:rPr lang="en-US" sz="3200" b="1" dirty="0" smtClean="0">
                <a:latin typeface="Kruti Dev 010" pitchFamily="2" charset="0"/>
              </a:rPr>
              <a:t> ;k </a:t>
            </a:r>
            <a:r>
              <a:rPr lang="en-US" sz="3200" b="1" dirty="0" err="1" smtClean="0">
                <a:latin typeface="Kruti Dev 010" pitchFamily="2" charset="0"/>
              </a:rPr>
              <a:t>fno’kh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i`Fohph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lw;Z</a:t>
            </a:r>
            <a:r>
              <a:rPr lang="en-US" sz="3200" b="1" dirty="0" smtClean="0">
                <a:latin typeface="Kruti Dev 010" pitchFamily="2" charset="0"/>
              </a:rPr>
              <a:t> </a:t>
            </a:r>
            <a:r>
              <a:rPr lang="en-US" sz="3200" b="1" dirty="0" err="1" smtClean="0">
                <a:latin typeface="Kruti Dev 010" pitchFamily="2" charset="0"/>
              </a:rPr>
              <a:t>lkis</a:t>
            </a:r>
            <a:r>
              <a:rPr lang="en-US" sz="3200" b="1" dirty="0" smtClean="0">
                <a:latin typeface="Kruti Dev 010" pitchFamily="2" charset="0"/>
              </a:rPr>
              <a:t>{k </a:t>
            </a:r>
            <a:r>
              <a:rPr lang="en-US" sz="3200" b="1" dirty="0" err="1" smtClean="0">
                <a:latin typeface="Kruti Dev 010" pitchFamily="2" charset="0"/>
              </a:rPr>
              <a:t>fLFkrh</a:t>
            </a:r>
            <a:endParaRPr lang="en-US" sz="3200" b="1" dirty="0">
              <a:latin typeface="Kruti Dev 01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1977" y="1815920"/>
            <a:ext cx="9247031" cy="4745865"/>
          </a:xfrm>
        </p:spPr>
      </p:pic>
    </p:spTree>
    <p:extLst>
      <p:ext uri="{BB962C8B-B14F-4D97-AF65-F5344CB8AC3E}">
        <p14:creationId xmlns:p14="http://schemas.microsoft.com/office/powerpoint/2010/main" xmlns="" val="307688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2513</Words>
  <Application>Microsoft Office PowerPoint</Application>
  <PresentationFormat>Custom</PresentationFormat>
  <Paragraphs>72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lkSj’kDrh o rkilarqyu The Heat budget and Insolation  </vt:lpstr>
      <vt:lpstr>Slide 2</vt:lpstr>
      <vt:lpstr>lkSj”kDrhP;k forj.kkoj izHkko ikM.kkjs ?kVd</vt:lpstr>
      <vt:lpstr>v{kka”k fdaok lw;Zfdj.kkapk Hkqi`’Bk”kh gks.kkjk dksu</vt:lpstr>
      <vt:lpstr>Slide 5</vt:lpstr>
      <vt:lpstr>lw;Zfdj.kkapk Hkqi`’Bk’kh gks.kkjk dksu </vt:lpstr>
      <vt:lpstr>fnueku</vt:lpstr>
      <vt:lpstr>i`Fohph lw;Zlkis{k fLFkrh</vt:lpstr>
      <vt:lpstr>21 ekpZ o 22 lIVsacj ;k fno’kh i`Fohph lw;Z lkis{k fLFkrh</vt:lpstr>
      <vt:lpstr>Slide 10</vt:lpstr>
      <vt:lpstr>21 tqu ;k fno”kkh i`Fohph lw;Zlkis{k fLFkrh</vt:lpstr>
      <vt:lpstr>Slide 12</vt:lpstr>
      <vt:lpstr>Slide 13</vt:lpstr>
      <vt:lpstr>Slide 14</vt:lpstr>
      <vt:lpstr>22 fMlscj ;k fno’kh i`Fohph lw;Zlkis{k fLFkhrh</vt:lpstr>
      <vt:lpstr>Ik`Fohps lw;kZiklwups varj</vt:lpstr>
      <vt:lpstr>Ik`Fohps lw;kZiklwups varj</vt:lpstr>
      <vt:lpstr>Tkehu vkf.k ik.kh ;kaps xq.k/keZ</vt:lpstr>
      <vt:lpstr>Slide 19</vt:lpstr>
      <vt:lpstr>Slide 20</vt:lpstr>
      <vt:lpstr>Tkehuhps Lo:i</vt:lpstr>
      <vt:lpstr>i`Fohojhy okrkoj.kkpk ifj.kke</vt:lpstr>
      <vt:lpstr>Slide 23</vt:lpstr>
      <vt:lpstr>i`Fohps rki larqyu</vt:lpstr>
      <vt:lpstr>i`FohdMs ;s.kkjh lkSj 'kDrh</vt:lpstr>
      <vt:lpstr>fofo/k i`’BHkkxkojhy i`Fohph ijkorZdrk</vt:lpstr>
      <vt:lpstr>Hkwi`’Bkus xzg.k dsysyh 'kDrh</vt:lpstr>
      <vt:lpstr>mRlftZr m".krk o larqyu</vt:lpstr>
      <vt:lpstr>Slide 29</vt:lpstr>
      <vt:lpstr>gfjrx`g ifj.kke</vt:lpstr>
      <vt:lpstr>Slide 31</vt:lpstr>
      <vt:lpstr>i`FohdMs ;s.kkjh lkSj’kDrh]Hkwi`"Bkus xzg.k dsysyh 'kDrh ]mRlftZr m".krk o larqyu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HEAT BUDGET and InSolAtion</dc:title>
  <dc:creator>abc</dc:creator>
  <cp:lastModifiedBy>abc</cp:lastModifiedBy>
  <cp:revision>89</cp:revision>
  <dcterms:created xsi:type="dcterms:W3CDTF">2016-12-10T07:40:03Z</dcterms:created>
  <dcterms:modified xsi:type="dcterms:W3CDTF">2019-01-25T07:13:04Z</dcterms:modified>
</cp:coreProperties>
</file>